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6"/>
  </p:notesMasterIdLst>
  <p:sldIdLst>
    <p:sldId id="256" r:id="rId2"/>
    <p:sldId id="308" r:id="rId3"/>
    <p:sldId id="309" r:id="rId4"/>
    <p:sldId id="311" r:id="rId5"/>
    <p:sldId id="312" r:id="rId6"/>
    <p:sldId id="314" r:id="rId7"/>
    <p:sldId id="315" r:id="rId8"/>
    <p:sldId id="274" r:id="rId9"/>
    <p:sldId id="259" r:id="rId10"/>
    <p:sldId id="266" r:id="rId11"/>
    <p:sldId id="261" r:id="rId12"/>
    <p:sldId id="263" r:id="rId13"/>
    <p:sldId id="262" r:id="rId14"/>
    <p:sldId id="287" r:id="rId15"/>
  </p:sldIdLst>
  <p:sldSz cx="9144000" cy="5143500" type="screen16x9"/>
  <p:notesSz cx="6858000" cy="9144000"/>
  <p:embeddedFontLst>
    <p:embeddedFont>
      <p:font typeface="Chivo Black" panose="020B0604020202020204" charset="0"/>
      <p:bold r:id="rId17"/>
      <p:boldItalic r:id="rId18"/>
    </p:embeddedFont>
    <p:embeddedFont>
      <p:font typeface="Garamond" panose="02020404030301010803" pitchFamily="18" charset="0"/>
      <p:regular r:id="rId19"/>
      <p:bold r:id="rId20"/>
      <p: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8B91"/>
    <a:srgbClr val="154D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726F18-B45C-46BD-AA6B-56D4D39D1451}">
  <a:tblStyle styleId="{A1726F18-B45C-46BD-AA6B-56D4D39D14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18" autoAdjust="0"/>
    <p:restoredTop sz="94660"/>
  </p:normalViewPr>
  <p:slideViewPr>
    <p:cSldViewPr snapToGrid="0">
      <p:cViewPr varScale="1">
        <p:scale>
          <a:sx n="67" d="100"/>
          <a:sy n="67" d="100"/>
        </p:scale>
        <p:origin x="984" y="-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" name="Google Shape;16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ge7b5288d78_0_29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9" name="Google Shape;1779;ge7b5288d78_0_29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ge7a021b27b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4" name="Google Shape;1704;ge7a021b27b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e7b5288d78_0_29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e7b5288d78_0_29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ge7b5288d7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9" name="Google Shape;1709;ge7b5288d7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" name="Google Shape;2359;ge7b5288d78_0_30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0" name="Google Shape;2360;ge7b5288d78_0_30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ge7b5288d78_0_30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7" name="Google Shape;2277;ge7b5288d78_0_30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7577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ge7a021b27b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1" name="Google Shape;1671;ge7a021b27b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7166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e7bc174025_1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" name="Google Shape;2347;ge7bc174025_1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9118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ge7b5288d78_0_30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7" name="Google Shape;2217;ge7b5288d78_0_30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1304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ge7bc174025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0" name="Google Shape;2330;ge7bc174025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4483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e7b5288d78_0_29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e7b5288d78_0_29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2655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ge7b5288d78_0_29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2" name="Google Shape;1882;ge7b5288d78_0_299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ge7a021b27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" name="Google Shape;1692;ge7a021b27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31205" t="21461" r="31680" b="26711"/>
          <a:stretch/>
        </p:blipFill>
        <p:spPr>
          <a:xfrm>
            <a:off x="1890600" y="469725"/>
            <a:ext cx="5073077" cy="39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l="19549" t="37004" r="51290" b="21356"/>
          <a:stretch/>
        </p:blipFill>
        <p:spPr>
          <a:xfrm>
            <a:off x="-752375" y="-692850"/>
            <a:ext cx="3424402" cy="27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8665269" y="1897014"/>
            <a:ext cx="220642" cy="4090234"/>
          </a:xfrm>
          <a:custGeom>
            <a:avLst/>
            <a:gdLst/>
            <a:ahLst/>
            <a:cxnLst/>
            <a:rect l="l" t="t" r="r" b="b"/>
            <a:pathLst>
              <a:path w="2733" h="33915" extrusionOk="0">
                <a:moveTo>
                  <a:pt x="2523" y="0"/>
                </a:moveTo>
                <a:cubicBezTo>
                  <a:pt x="2417" y="0"/>
                  <a:pt x="2310" y="66"/>
                  <a:pt x="2310" y="196"/>
                </a:cubicBezTo>
                <a:cubicBezTo>
                  <a:pt x="2275" y="4507"/>
                  <a:pt x="2096" y="8817"/>
                  <a:pt x="1834" y="13115"/>
                </a:cubicBezTo>
                <a:cubicBezTo>
                  <a:pt x="1703" y="15246"/>
                  <a:pt x="1584" y="17389"/>
                  <a:pt x="1370" y="19508"/>
                </a:cubicBezTo>
                <a:cubicBezTo>
                  <a:pt x="1143" y="21651"/>
                  <a:pt x="941" y="23807"/>
                  <a:pt x="715" y="25950"/>
                </a:cubicBezTo>
                <a:cubicBezTo>
                  <a:pt x="477" y="28379"/>
                  <a:pt x="262" y="30795"/>
                  <a:pt x="36" y="33212"/>
                </a:cubicBezTo>
                <a:cubicBezTo>
                  <a:pt x="0" y="33593"/>
                  <a:pt x="381" y="33915"/>
                  <a:pt x="739" y="33915"/>
                </a:cubicBezTo>
                <a:cubicBezTo>
                  <a:pt x="1155" y="33915"/>
                  <a:pt x="1405" y="33593"/>
                  <a:pt x="1441" y="33212"/>
                </a:cubicBezTo>
                <a:cubicBezTo>
                  <a:pt x="1905" y="28938"/>
                  <a:pt x="2191" y="24640"/>
                  <a:pt x="2298" y="20342"/>
                </a:cubicBezTo>
                <a:cubicBezTo>
                  <a:pt x="2406" y="16056"/>
                  <a:pt x="2572" y="11781"/>
                  <a:pt x="2644" y="7495"/>
                </a:cubicBezTo>
                <a:cubicBezTo>
                  <a:pt x="2679" y="5066"/>
                  <a:pt x="2703" y="2625"/>
                  <a:pt x="2727" y="196"/>
                </a:cubicBezTo>
                <a:cubicBezTo>
                  <a:pt x="2733" y="66"/>
                  <a:pt x="2629" y="0"/>
                  <a:pt x="25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257009" y="2178168"/>
            <a:ext cx="1010232" cy="1837869"/>
            <a:chOff x="3452200" y="1678600"/>
            <a:chExt cx="406925" cy="740300"/>
          </a:xfrm>
        </p:grpSpPr>
        <p:sp>
          <p:nvSpPr>
            <p:cNvPr id="14" name="Google Shape;14;p2"/>
            <p:cNvSpPr/>
            <p:nvPr/>
          </p:nvSpPr>
          <p:spPr>
            <a:xfrm>
              <a:off x="3498925" y="1784575"/>
              <a:ext cx="42600" cy="32775"/>
            </a:xfrm>
            <a:custGeom>
              <a:avLst/>
              <a:gdLst/>
              <a:ahLst/>
              <a:cxnLst/>
              <a:rect l="l" t="t" r="r" b="b"/>
              <a:pathLst>
                <a:path w="1704" h="1311" extrusionOk="0">
                  <a:moveTo>
                    <a:pt x="858" y="1"/>
                  </a:moveTo>
                  <a:cubicBezTo>
                    <a:pt x="13" y="1"/>
                    <a:pt x="1" y="1310"/>
                    <a:pt x="858" y="1310"/>
                  </a:cubicBezTo>
                  <a:cubicBezTo>
                    <a:pt x="1704" y="1310"/>
                    <a:pt x="170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53400" y="1760475"/>
              <a:ext cx="39325" cy="30675"/>
            </a:xfrm>
            <a:custGeom>
              <a:avLst/>
              <a:gdLst/>
              <a:ahLst/>
              <a:cxnLst/>
              <a:rect l="l" t="t" r="r" b="b"/>
              <a:pathLst>
                <a:path w="1573" h="1227" extrusionOk="0">
                  <a:moveTo>
                    <a:pt x="787" y="0"/>
                  </a:moveTo>
                  <a:cubicBezTo>
                    <a:pt x="1" y="0"/>
                    <a:pt x="1" y="1226"/>
                    <a:pt x="787" y="1226"/>
                  </a:cubicBezTo>
                  <a:cubicBezTo>
                    <a:pt x="1572" y="1226"/>
                    <a:pt x="1572" y="0"/>
                    <a:pt x="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50125" y="1844700"/>
              <a:ext cx="35750" cy="27700"/>
            </a:xfrm>
            <a:custGeom>
              <a:avLst/>
              <a:gdLst/>
              <a:ahLst/>
              <a:cxnLst/>
              <a:rect l="l" t="t" r="r" b="b"/>
              <a:pathLst>
                <a:path w="1430" h="1108" extrusionOk="0">
                  <a:moveTo>
                    <a:pt x="715" y="1"/>
                  </a:moveTo>
                  <a:cubicBezTo>
                    <a:pt x="1" y="1"/>
                    <a:pt x="1" y="1108"/>
                    <a:pt x="715" y="1108"/>
                  </a:cubicBezTo>
                  <a:cubicBezTo>
                    <a:pt x="1430" y="1108"/>
                    <a:pt x="1430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12350" y="1828925"/>
              <a:ext cx="31575" cy="24425"/>
            </a:xfrm>
            <a:custGeom>
              <a:avLst/>
              <a:gdLst/>
              <a:ahLst/>
              <a:cxnLst/>
              <a:rect l="l" t="t" r="r" b="b"/>
              <a:pathLst>
                <a:path w="1263" h="977" extrusionOk="0">
                  <a:moveTo>
                    <a:pt x="631" y="1"/>
                  </a:moveTo>
                  <a:cubicBezTo>
                    <a:pt x="12" y="1"/>
                    <a:pt x="0" y="977"/>
                    <a:pt x="631" y="977"/>
                  </a:cubicBezTo>
                  <a:cubicBezTo>
                    <a:pt x="1262" y="977"/>
                    <a:pt x="1262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624550" y="1907800"/>
              <a:ext cx="2400" cy="2125"/>
            </a:xfrm>
            <a:custGeom>
              <a:avLst/>
              <a:gdLst/>
              <a:ahLst/>
              <a:cxnLst/>
              <a:rect l="l" t="t" r="r" b="b"/>
              <a:pathLst>
                <a:path w="96" h="85" extrusionOk="0">
                  <a:moveTo>
                    <a:pt x="48" y="1"/>
                  </a:moveTo>
                  <a:cubicBezTo>
                    <a:pt x="0" y="1"/>
                    <a:pt x="0" y="84"/>
                    <a:pt x="48" y="84"/>
                  </a:cubicBezTo>
                  <a:cubicBezTo>
                    <a:pt x="96" y="84"/>
                    <a:pt x="96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20675" y="1918075"/>
              <a:ext cx="25025" cy="25550"/>
            </a:xfrm>
            <a:custGeom>
              <a:avLst/>
              <a:gdLst/>
              <a:ahLst/>
              <a:cxnLst/>
              <a:rect l="l" t="t" r="r" b="b"/>
              <a:pathLst>
                <a:path w="1001" h="1022" extrusionOk="0">
                  <a:moveTo>
                    <a:pt x="507" y="0"/>
                  </a:moveTo>
                  <a:cubicBezTo>
                    <a:pt x="465" y="0"/>
                    <a:pt x="423" y="6"/>
                    <a:pt x="394" y="18"/>
                  </a:cubicBezTo>
                  <a:lnTo>
                    <a:pt x="382" y="18"/>
                  </a:lnTo>
                  <a:cubicBezTo>
                    <a:pt x="334" y="30"/>
                    <a:pt x="298" y="42"/>
                    <a:pt x="263" y="66"/>
                  </a:cubicBezTo>
                  <a:cubicBezTo>
                    <a:pt x="203" y="114"/>
                    <a:pt x="144" y="161"/>
                    <a:pt x="96" y="233"/>
                  </a:cubicBezTo>
                  <a:cubicBezTo>
                    <a:pt x="84" y="268"/>
                    <a:pt x="72" y="304"/>
                    <a:pt x="48" y="352"/>
                  </a:cubicBezTo>
                  <a:lnTo>
                    <a:pt x="24" y="399"/>
                  </a:lnTo>
                  <a:cubicBezTo>
                    <a:pt x="1" y="495"/>
                    <a:pt x="1" y="578"/>
                    <a:pt x="24" y="661"/>
                  </a:cubicBezTo>
                  <a:cubicBezTo>
                    <a:pt x="48" y="745"/>
                    <a:pt x="96" y="816"/>
                    <a:pt x="155" y="876"/>
                  </a:cubicBezTo>
                  <a:cubicBezTo>
                    <a:pt x="191" y="911"/>
                    <a:pt x="227" y="935"/>
                    <a:pt x="251" y="959"/>
                  </a:cubicBezTo>
                  <a:cubicBezTo>
                    <a:pt x="334" y="1007"/>
                    <a:pt x="417" y="1018"/>
                    <a:pt x="501" y="1018"/>
                  </a:cubicBezTo>
                  <a:cubicBezTo>
                    <a:pt x="514" y="1021"/>
                    <a:pt x="527" y="1022"/>
                    <a:pt x="539" y="1022"/>
                  </a:cubicBezTo>
                  <a:cubicBezTo>
                    <a:pt x="594" y="1022"/>
                    <a:pt x="643" y="1002"/>
                    <a:pt x="691" y="983"/>
                  </a:cubicBezTo>
                  <a:cubicBezTo>
                    <a:pt x="751" y="959"/>
                    <a:pt x="810" y="923"/>
                    <a:pt x="846" y="876"/>
                  </a:cubicBezTo>
                  <a:cubicBezTo>
                    <a:pt x="906" y="816"/>
                    <a:pt x="953" y="745"/>
                    <a:pt x="977" y="661"/>
                  </a:cubicBezTo>
                  <a:cubicBezTo>
                    <a:pt x="1001" y="578"/>
                    <a:pt x="1001" y="495"/>
                    <a:pt x="977" y="399"/>
                  </a:cubicBezTo>
                  <a:cubicBezTo>
                    <a:pt x="965" y="387"/>
                    <a:pt x="965" y="376"/>
                    <a:pt x="953" y="352"/>
                  </a:cubicBezTo>
                  <a:cubicBezTo>
                    <a:pt x="941" y="304"/>
                    <a:pt x="929" y="268"/>
                    <a:pt x="906" y="233"/>
                  </a:cubicBezTo>
                  <a:cubicBezTo>
                    <a:pt x="882" y="185"/>
                    <a:pt x="834" y="137"/>
                    <a:pt x="786" y="102"/>
                  </a:cubicBezTo>
                  <a:cubicBezTo>
                    <a:pt x="727" y="54"/>
                    <a:pt x="727" y="54"/>
                    <a:pt x="632" y="18"/>
                  </a:cubicBezTo>
                  <a:lnTo>
                    <a:pt x="620" y="18"/>
                  </a:lnTo>
                  <a:cubicBezTo>
                    <a:pt x="590" y="6"/>
                    <a:pt x="548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510550" y="1927750"/>
              <a:ext cx="29200" cy="22650"/>
            </a:xfrm>
            <a:custGeom>
              <a:avLst/>
              <a:gdLst/>
              <a:ahLst/>
              <a:cxnLst/>
              <a:rect l="l" t="t" r="r" b="b"/>
              <a:pathLst>
                <a:path w="1168" h="906" extrusionOk="0">
                  <a:moveTo>
                    <a:pt x="584" y="0"/>
                  </a:moveTo>
                  <a:cubicBezTo>
                    <a:pt x="12" y="0"/>
                    <a:pt x="0" y="905"/>
                    <a:pt x="584" y="905"/>
                  </a:cubicBezTo>
                  <a:cubicBezTo>
                    <a:pt x="1167" y="905"/>
                    <a:pt x="1167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684675" y="1862850"/>
              <a:ext cx="27700" cy="21775"/>
            </a:xfrm>
            <a:custGeom>
              <a:avLst/>
              <a:gdLst/>
              <a:ahLst/>
              <a:cxnLst/>
              <a:rect l="l" t="t" r="r" b="b"/>
              <a:pathLst>
                <a:path w="1108" h="871" extrusionOk="0">
                  <a:moveTo>
                    <a:pt x="560" y="1"/>
                  </a:moveTo>
                  <a:cubicBezTo>
                    <a:pt x="0" y="1"/>
                    <a:pt x="0" y="870"/>
                    <a:pt x="560" y="870"/>
                  </a:cubicBezTo>
                  <a:cubicBezTo>
                    <a:pt x="1108" y="870"/>
                    <a:pt x="1108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669500" y="2011100"/>
              <a:ext cx="28000" cy="21750"/>
            </a:xfrm>
            <a:custGeom>
              <a:avLst/>
              <a:gdLst/>
              <a:ahLst/>
              <a:cxnLst/>
              <a:rect l="l" t="t" r="r" b="b"/>
              <a:pathLst>
                <a:path w="1120" h="870" extrusionOk="0">
                  <a:moveTo>
                    <a:pt x="560" y="0"/>
                  </a:moveTo>
                  <a:cubicBezTo>
                    <a:pt x="0" y="0"/>
                    <a:pt x="0" y="869"/>
                    <a:pt x="560" y="869"/>
                  </a:cubicBezTo>
                  <a:cubicBezTo>
                    <a:pt x="1119" y="869"/>
                    <a:pt x="111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741525" y="1783525"/>
              <a:ext cx="26525" cy="24750"/>
            </a:xfrm>
            <a:custGeom>
              <a:avLst/>
              <a:gdLst/>
              <a:ahLst/>
              <a:cxnLst/>
              <a:rect l="l" t="t" r="r" b="b"/>
              <a:pathLst>
                <a:path w="1061" h="990" extrusionOk="0">
                  <a:moveTo>
                    <a:pt x="493" y="1"/>
                  </a:moveTo>
                  <a:cubicBezTo>
                    <a:pt x="450" y="1"/>
                    <a:pt x="405" y="7"/>
                    <a:pt x="358" y="19"/>
                  </a:cubicBezTo>
                  <a:cubicBezTo>
                    <a:pt x="274" y="43"/>
                    <a:pt x="203" y="90"/>
                    <a:pt x="143" y="150"/>
                  </a:cubicBezTo>
                  <a:cubicBezTo>
                    <a:pt x="120" y="185"/>
                    <a:pt x="96" y="209"/>
                    <a:pt x="60" y="245"/>
                  </a:cubicBezTo>
                  <a:cubicBezTo>
                    <a:pt x="24" y="328"/>
                    <a:pt x="1" y="412"/>
                    <a:pt x="1" y="495"/>
                  </a:cubicBezTo>
                  <a:cubicBezTo>
                    <a:pt x="1" y="566"/>
                    <a:pt x="12" y="626"/>
                    <a:pt x="36" y="685"/>
                  </a:cubicBezTo>
                  <a:cubicBezTo>
                    <a:pt x="60" y="745"/>
                    <a:pt x="96" y="793"/>
                    <a:pt x="143" y="840"/>
                  </a:cubicBezTo>
                  <a:cubicBezTo>
                    <a:pt x="203" y="900"/>
                    <a:pt x="274" y="947"/>
                    <a:pt x="358" y="971"/>
                  </a:cubicBezTo>
                  <a:cubicBezTo>
                    <a:pt x="399" y="983"/>
                    <a:pt x="444" y="989"/>
                    <a:pt x="489" y="989"/>
                  </a:cubicBezTo>
                  <a:cubicBezTo>
                    <a:pt x="533" y="989"/>
                    <a:pt x="578" y="983"/>
                    <a:pt x="620" y="971"/>
                  </a:cubicBezTo>
                  <a:cubicBezTo>
                    <a:pt x="655" y="959"/>
                    <a:pt x="679" y="959"/>
                    <a:pt x="715" y="947"/>
                  </a:cubicBezTo>
                  <a:cubicBezTo>
                    <a:pt x="751" y="935"/>
                    <a:pt x="786" y="912"/>
                    <a:pt x="822" y="900"/>
                  </a:cubicBezTo>
                  <a:cubicBezTo>
                    <a:pt x="882" y="876"/>
                    <a:pt x="929" y="828"/>
                    <a:pt x="953" y="781"/>
                  </a:cubicBezTo>
                  <a:cubicBezTo>
                    <a:pt x="989" y="745"/>
                    <a:pt x="1013" y="721"/>
                    <a:pt x="1025" y="674"/>
                  </a:cubicBezTo>
                  <a:cubicBezTo>
                    <a:pt x="1048" y="614"/>
                    <a:pt x="1060" y="554"/>
                    <a:pt x="1060" y="495"/>
                  </a:cubicBezTo>
                  <a:cubicBezTo>
                    <a:pt x="1048" y="447"/>
                    <a:pt x="1048" y="412"/>
                    <a:pt x="1048" y="364"/>
                  </a:cubicBezTo>
                  <a:cubicBezTo>
                    <a:pt x="1025" y="328"/>
                    <a:pt x="1013" y="293"/>
                    <a:pt x="1001" y="257"/>
                  </a:cubicBezTo>
                  <a:cubicBezTo>
                    <a:pt x="965" y="197"/>
                    <a:pt x="929" y="162"/>
                    <a:pt x="870" y="126"/>
                  </a:cubicBezTo>
                  <a:cubicBezTo>
                    <a:pt x="834" y="78"/>
                    <a:pt x="774" y="54"/>
                    <a:pt x="715" y="43"/>
                  </a:cubicBezTo>
                  <a:cubicBezTo>
                    <a:pt x="691" y="31"/>
                    <a:pt x="655" y="31"/>
                    <a:pt x="620" y="19"/>
                  </a:cubicBezTo>
                  <a:cubicBezTo>
                    <a:pt x="578" y="7"/>
                    <a:pt x="536" y="1"/>
                    <a:pt x="4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667700" y="1734875"/>
              <a:ext cx="21475" cy="23525"/>
            </a:xfrm>
            <a:custGeom>
              <a:avLst/>
              <a:gdLst/>
              <a:ahLst/>
              <a:cxnLst/>
              <a:rect l="l" t="t" r="r" b="b"/>
              <a:pathLst>
                <a:path w="859" h="941" extrusionOk="0">
                  <a:moveTo>
                    <a:pt x="429" y="0"/>
                  </a:moveTo>
                  <a:cubicBezTo>
                    <a:pt x="370" y="0"/>
                    <a:pt x="322" y="12"/>
                    <a:pt x="263" y="48"/>
                  </a:cubicBezTo>
                  <a:cubicBezTo>
                    <a:pt x="215" y="60"/>
                    <a:pt x="168" y="84"/>
                    <a:pt x="132" y="131"/>
                  </a:cubicBezTo>
                  <a:cubicBezTo>
                    <a:pt x="72" y="179"/>
                    <a:pt x="37" y="250"/>
                    <a:pt x="25" y="322"/>
                  </a:cubicBezTo>
                  <a:cubicBezTo>
                    <a:pt x="1" y="393"/>
                    <a:pt x="1" y="465"/>
                    <a:pt x="25" y="548"/>
                  </a:cubicBezTo>
                  <a:cubicBezTo>
                    <a:pt x="25" y="572"/>
                    <a:pt x="25" y="607"/>
                    <a:pt x="37" y="643"/>
                  </a:cubicBezTo>
                  <a:cubicBezTo>
                    <a:pt x="48" y="679"/>
                    <a:pt x="60" y="703"/>
                    <a:pt x="72" y="738"/>
                  </a:cubicBezTo>
                  <a:cubicBezTo>
                    <a:pt x="96" y="786"/>
                    <a:pt x="132" y="822"/>
                    <a:pt x="179" y="857"/>
                  </a:cubicBezTo>
                  <a:cubicBezTo>
                    <a:pt x="203" y="881"/>
                    <a:pt x="239" y="893"/>
                    <a:pt x="275" y="905"/>
                  </a:cubicBezTo>
                  <a:cubicBezTo>
                    <a:pt x="322" y="929"/>
                    <a:pt x="370" y="941"/>
                    <a:pt x="429" y="941"/>
                  </a:cubicBezTo>
                  <a:cubicBezTo>
                    <a:pt x="465" y="941"/>
                    <a:pt x="501" y="929"/>
                    <a:pt x="537" y="929"/>
                  </a:cubicBezTo>
                  <a:cubicBezTo>
                    <a:pt x="572" y="917"/>
                    <a:pt x="608" y="905"/>
                    <a:pt x="632" y="881"/>
                  </a:cubicBezTo>
                  <a:cubicBezTo>
                    <a:pt x="679" y="857"/>
                    <a:pt x="727" y="822"/>
                    <a:pt x="751" y="786"/>
                  </a:cubicBezTo>
                  <a:cubicBezTo>
                    <a:pt x="787" y="738"/>
                    <a:pt x="810" y="691"/>
                    <a:pt x="822" y="643"/>
                  </a:cubicBezTo>
                  <a:cubicBezTo>
                    <a:pt x="834" y="607"/>
                    <a:pt x="834" y="572"/>
                    <a:pt x="846" y="548"/>
                  </a:cubicBezTo>
                  <a:cubicBezTo>
                    <a:pt x="858" y="465"/>
                    <a:pt x="858" y="393"/>
                    <a:pt x="846" y="322"/>
                  </a:cubicBezTo>
                  <a:cubicBezTo>
                    <a:pt x="822" y="250"/>
                    <a:pt x="787" y="179"/>
                    <a:pt x="727" y="131"/>
                  </a:cubicBezTo>
                  <a:cubicBezTo>
                    <a:pt x="703" y="107"/>
                    <a:pt x="679" y="84"/>
                    <a:pt x="644" y="60"/>
                  </a:cubicBezTo>
                  <a:cubicBezTo>
                    <a:pt x="572" y="24"/>
                    <a:pt x="513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679900" y="1678600"/>
              <a:ext cx="17300" cy="13425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1"/>
                  </a:moveTo>
                  <a:cubicBezTo>
                    <a:pt x="1" y="1"/>
                    <a:pt x="1" y="537"/>
                    <a:pt x="346" y="537"/>
                  </a:cubicBezTo>
                  <a:cubicBezTo>
                    <a:pt x="692" y="537"/>
                    <a:pt x="692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78700" y="1700050"/>
              <a:ext cx="13725" cy="10725"/>
            </a:xfrm>
            <a:custGeom>
              <a:avLst/>
              <a:gdLst/>
              <a:ahLst/>
              <a:cxnLst/>
              <a:rect l="l" t="t" r="r" b="b"/>
              <a:pathLst>
                <a:path w="549" h="429" extrusionOk="0">
                  <a:moveTo>
                    <a:pt x="275" y="0"/>
                  </a:moveTo>
                  <a:cubicBezTo>
                    <a:pt x="1" y="0"/>
                    <a:pt x="1" y="429"/>
                    <a:pt x="275" y="429"/>
                  </a:cubicBezTo>
                  <a:cubicBezTo>
                    <a:pt x="549" y="429"/>
                    <a:pt x="549" y="0"/>
                    <a:pt x="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460250" y="1696475"/>
              <a:ext cx="29475" cy="22950"/>
            </a:xfrm>
            <a:custGeom>
              <a:avLst/>
              <a:gdLst/>
              <a:ahLst/>
              <a:cxnLst/>
              <a:rect l="l" t="t" r="r" b="b"/>
              <a:pathLst>
                <a:path w="1179" h="918" extrusionOk="0">
                  <a:moveTo>
                    <a:pt x="595" y="0"/>
                  </a:moveTo>
                  <a:cubicBezTo>
                    <a:pt x="0" y="0"/>
                    <a:pt x="0" y="917"/>
                    <a:pt x="595" y="917"/>
                  </a:cubicBezTo>
                  <a:cubicBezTo>
                    <a:pt x="1179" y="917"/>
                    <a:pt x="1179" y="0"/>
                    <a:pt x="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452200" y="1860775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1"/>
                  </a:moveTo>
                  <a:cubicBezTo>
                    <a:pt x="1" y="1"/>
                    <a:pt x="1" y="632"/>
                    <a:pt x="417" y="632"/>
                  </a:cubicBezTo>
                  <a:cubicBezTo>
                    <a:pt x="822" y="632"/>
                    <a:pt x="822" y="1"/>
                    <a:pt x="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460250" y="2041150"/>
              <a:ext cx="34550" cy="26825"/>
            </a:xfrm>
            <a:custGeom>
              <a:avLst/>
              <a:gdLst/>
              <a:ahLst/>
              <a:cxnLst/>
              <a:rect l="l" t="t" r="r" b="b"/>
              <a:pathLst>
                <a:path w="1382" h="1073" extrusionOk="0">
                  <a:moveTo>
                    <a:pt x="691" y="1"/>
                  </a:moveTo>
                  <a:cubicBezTo>
                    <a:pt x="0" y="1"/>
                    <a:pt x="0" y="1072"/>
                    <a:pt x="691" y="1072"/>
                  </a:cubicBezTo>
                  <a:cubicBezTo>
                    <a:pt x="1381" y="1072"/>
                    <a:pt x="1381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553700" y="2114075"/>
              <a:ext cx="8650" cy="6575"/>
            </a:xfrm>
            <a:custGeom>
              <a:avLst/>
              <a:gdLst/>
              <a:ahLst/>
              <a:cxnLst/>
              <a:rect l="l" t="t" r="r" b="b"/>
              <a:pathLst>
                <a:path w="346" h="263" extrusionOk="0">
                  <a:moveTo>
                    <a:pt x="167" y="1"/>
                  </a:moveTo>
                  <a:cubicBezTo>
                    <a:pt x="1" y="1"/>
                    <a:pt x="1" y="263"/>
                    <a:pt x="167" y="263"/>
                  </a:cubicBezTo>
                  <a:cubicBezTo>
                    <a:pt x="346" y="263"/>
                    <a:pt x="34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679625" y="2075675"/>
              <a:ext cx="22925" cy="17900"/>
            </a:xfrm>
            <a:custGeom>
              <a:avLst/>
              <a:gdLst/>
              <a:ahLst/>
              <a:cxnLst/>
              <a:rect l="l" t="t" r="r" b="b"/>
              <a:pathLst>
                <a:path w="917" h="716" extrusionOk="0">
                  <a:moveTo>
                    <a:pt x="453" y="1"/>
                  </a:moveTo>
                  <a:cubicBezTo>
                    <a:pt x="0" y="1"/>
                    <a:pt x="0" y="715"/>
                    <a:pt x="453" y="715"/>
                  </a:cubicBezTo>
                  <a:cubicBezTo>
                    <a:pt x="917" y="715"/>
                    <a:pt x="917" y="1"/>
                    <a:pt x="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753125" y="1902450"/>
              <a:ext cx="33075" cy="32075"/>
            </a:xfrm>
            <a:custGeom>
              <a:avLst/>
              <a:gdLst/>
              <a:ahLst/>
              <a:cxnLst/>
              <a:rect l="l" t="t" r="r" b="b"/>
              <a:pathLst>
                <a:path w="1323" h="1283" extrusionOk="0">
                  <a:moveTo>
                    <a:pt x="1001" y="96"/>
                  </a:moveTo>
                  <a:cubicBezTo>
                    <a:pt x="1031" y="111"/>
                    <a:pt x="1056" y="130"/>
                    <a:pt x="1082" y="151"/>
                  </a:cubicBezTo>
                  <a:lnTo>
                    <a:pt x="1082" y="151"/>
                  </a:lnTo>
                  <a:cubicBezTo>
                    <a:pt x="1063" y="138"/>
                    <a:pt x="1037" y="120"/>
                    <a:pt x="1001" y="96"/>
                  </a:cubicBezTo>
                  <a:close/>
                  <a:moveTo>
                    <a:pt x="1180" y="953"/>
                  </a:moveTo>
                  <a:cubicBezTo>
                    <a:pt x="1179" y="953"/>
                    <a:pt x="1179" y="953"/>
                    <a:pt x="1179" y="954"/>
                  </a:cubicBezTo>
                  <a:lnTo>
                    <a:pt x="1179" y="954"/>
                  </a:lnTo>
                  <a:cubicBezTo>
                    <a:pt x="1179" y="953"/>
                    <a:pt x="1179" y="953"/>
                    <a:pt x="1179" y="953"/>
                  </a:cubicBezTo>
                  <a:close/>
                  <a:moveTo>
                    <a:pt x="276" y="1072"/>
                  </a:moveTo>
                  <a:cubicBezTo>
                    <a:pt x="276" y="1072"/>
                    <a:pt x="276" y="1072"/>
                    <a:pt x="276" y="1073"/>
                  </a:cubicBezTo>
                  <a:lnTo>
                    <a:pt x="276" y="1073"/>
                  </a:lnTo>
                  <a:cubicBezTo>
                    <a:pt x="276" y="1072"/>
                    <a:pt x="275" y="1072"/>
                    <a:pt x="275" y="1072"/>
                  </a:cubicBezTo>
                  <a:close/>
                  <a:moveTo>
                    <a:pt x="394" y="1155"/>
                  </a:moveTo>
                  <a:cubicBezTo>
                    <a:pt x="394" y="1155"/>
                    <a:pt x="401" y="1155"/>
                    <a:pt x="404" y="1160"/>
                  </a:cubicBezTo>
                  <a:lnTo>
                    <a:pt x="404" y="1160"/>
                  </a:lnTo>
                  <a:cubicBezTo>
                    <a:pt x="401" y="1159"/>
                    <a:pt x="397" y="1157"/>
                    <a:pt x="394" y="1155"/>
                  </a:cubicBezTo>
                  <a:close/>
                  <a:moveTo>
                    <a:pt x="525" y="1215"/>
                  </a:moveTo>
                  <a:lnTo>
                    <a:pt x="525" y="1215"/>
                  </a:lnTo>
                  <a:cubicBezTo>
                    <a:pt x="529" y="1216"/>
                    <a:pt x="533" y="1216"/>
                    <a:pt x="537" y="1217"/>
                  </a:cubicBezTo>
                  <a:lnTo>
                    <a:pt x="537" y="1217"/>
                  </a:lnTo>
                  <a:cubicBezTo>
                    <a:pt x="537" y="1217"/>
                    <a:pt x="537" y="1217"/>
                    <a:pt x="537" y="1218"/>
                  </a:cubicBezTo>
                  <a:lnTo>
                    <a:pt x="537" y="1218"/>
                  </a:lnTo>
                  <a:cubicBezTo>
                    <a:pt x="533" y="1217"/>
                    <a:pt x="529" y="1216"/>
                    <a:pt x="525" y="1215"/>
                  </a:cubicBezTo>
                  <a:close/>
                  <a:moveTo>
                    <a:pt x="668" y="0"/>
                  </a:moveTo>
                  <a:cubicBezTo>
                    <a:pt x="632" y="0"/>
                    <a:pt x="572" y="12"/>
                    <a:pt x="584" y="12"/>
                  </a:cubicBezTo>
                  <a:cubicBezTo>
                    <a:pt x="584" y="12"/>
                    <a:pt x="525" y="24"/>
                    <a:pt x="501" y="24"/>
                  </a:cubicBezTo>
                  <a:lnTo>
                    <a:pt x="489" y="24"/>
                  </a:lnTo>
                  <a:cubicBezTo>
                    <a:pt x="477" y="36"/>
                    <a:pt x="346" y="84"/>
                    <a:pt x="334" y="96"/>
                  </a:cubicBezTo>
                  <a:cubicBezTo>
                    <a:pt x="287" y="119"/>
                    <a:pt x="239" y="155"/>
                    <a:pt x="203" y="191"/>
                  </a:cubicBezTo>
                  <a:lnTo>
                    <a:pt x="191" y="191"/>
                  </a:lnTo>
                  <a:cubicBezTo>
                    <a:pt x="191" y="203"/>
                    <a:pt x="96" y="322"/>
                    <a:pt x="96" y="322"/>
                  </a:cubicBezTo>
                  <a:cubicBezTo>
                    <a:pt x="86" y="343"/>
                    <a:pt x="57" y="409"/>
                    <a:pt x="58" y="409"/>
                  </a:cubicBezTo>
                  <a:cubicBezTo>
                    <a:pt x="58" y="409"/>
                    <a:pt x="59" y="408"/>
                    <a:pt x="60" y="405"/>
                  </a:cubicBezTo>
                  <a:cubicBezTo>
                    <a:pt x="62" y="402"/>
                    <a:pt x="63" y="400"/>
                    <a:pt x="63" y="400"/>
                  </a:cubicBezTo>
                  <a:lnTo>
                    <a:pt x="63" y="400"/>
                  </a:lnTo>
                  <a:cubicBezTo>
                    <a:pt x="63" y="400"/>
                    <a:pt x="37" y="456"/>
                    <a:pt x="37" y="477"/>
                  </a:cubicBezTo>
                  <a:cubicBezTo>
                    <a:pt x="27" y="497"/>
                    <a:pt x="17" y="568"/>
                    <a:pt x="21" y="568"/>
                  </a:cubicBezTo>
                  <a:cubicBezTo>
                    <a:pt x="22" y="568"/>
                    <a:pt x="23" y="566"/>
                    <a:pt x="25" y="560"/>
                  </a:cubicBezTo>
                  <a:lnTo>
                    <a:pt x="25" y="560"/>
                  </a:lnTo>
                  <a:cubicBezTo>
                    <a:pt x="1" y="691"/>
                    <a:pt x="1" y="655"/>
                    <a:pt x="37" y="822"/>
                  </a:cubicBezTo>
                  <a:cubicBezTo>
                    <a:pt x="49" y="905"/>
                    <a:pt x="84" y="977"/>
                    <a:pt x="144" y="1036"/>
                  </a:cubicBezTo>
                  <a:cubicBezTo>
                    <a:pt x="191" y="1108"/>
                    <a:pt x="251" y="1155"/>
                    <a:pt x="322" y="1191"/>
                  </a:cubicBezTo>
                  <a:cubicBezTo>
                    <a:pt x="394" y="1239"/>
                    <a:pt x="465" y="1262"/>
                    <a:pt x="549" y="1274"/>
                  </a:cubicBezTo>
                  <a:cubicBezTo>
                    <a:pt x="583" y="1279"/>
                    <a:pt x="618" y="1282"/>
                    <a:pt x="652" y="1282"/>
                  </a:cubicBezTo>
                  <a:cubicBezTo>
                    <a:pt x="701" y="1282"/>
                    <a:pt x="750" y="1276"/>
                    <a:pt x="799" y="1262"/>
                  </a:cubicBezTo>
                  <a:cubicBezTo>
                    <a:pt x="807" y="1258"/>
                    <a:pt x="816" y="1254"/>
                    <a:pt x="825" y="1249"/>
                  </a:cubicBezTo>
                  <a:lnTo>
                    <a:pt x="825" y="1249"/>
                  </a:lnTo>
                  <a:cubicBezTo>
                    <a:pt x="864" y="1245"/>
                    <a:pt x="903" y="1232"/>
                    <a:pt x="942" y="1203"/>
                  </a:cubicBezTo>
                  <a:cubicBezTo>
                    <a:pt x="1001" y="1191"/>
                    <a:pt x="1037" y="1167"/>
                    <a:pt x="1084" y="1131"/>
                  </a:cubicBezTo>
                  <a:cubicBezTo>
                    <a:pt x="1144" y="1084"/>
                    <a:pt x="1192" y="1036"/>
                    <a:pt x="1239" y="965"/>
                  </a:cubicBezTo>
                  <a:cubicBezTo>
                    <a:pt x="1239" y="965"/>
                    <a:pt x="1239" y="965"/>
                    <a:pt x="1239" y="953"/>
                  </a:cubicBezTo>
                  <a:cubicBezTo>
                    <a:pt x="1263" y="905"/>
                    <a:pt x="1275" y="858"/>
                    <a:pt x="1299" y="810"/>
                  </a:cubicBezTo>
                  <a:cubicBezTo>
                    <a:pt x="1311" y="762"/>
                    <a:pt x="1323" y="679"/>
                    <a:pt x="1323" y="643"/>
                  </a:cubicBezTo>
                  <a:cubicBezTo>
                    <a:pt x="1323" y="631"/>
                    <a:pt x="1299" y="477"/>
                    <a:pt x="1299" y="477"/>
                  </a:cubicBezTo>
                  <a:cubicBezTo>
                    <a:pt x="1290" y="459"/>
                    <a:pt x="1269" y="411"/>
                    <a:pt x="1263" y="395"/>
                  </a:cubicBezTo>
                  <a:lnTo>
                    <a:pt x="1263" y="395"/>
                  </a:lnTo>
                  <a:cubicBezTo>
                    <a:pt x="1263" y="395"/>
                    <a:pt x="1263" y="395"/>
                    <a:pt x="1263" y="395"/>
                  </a:cubicBezTo>
                  <a:cubicBezTo>
                    <a:pt x="1263" y="395"/>
                    <a:pt x="1263" y="394"/>
                    <a:pt x="1263" y="393"/>
                  </a:cubicBezTo>
                  <a:cubicBezTo>
                    <a:pt x="1262" y="390"/>
                    <a:pt x="1261" y="389"/>
                    <a:pt x="1261" y="389"/>
                  </a:cubicBezTo>
                  <a:lnTo>
                    <a:pt x="1261" y="389"/>
                  </a:lnTo>
                  <a:cubicBezTo>
                    <a:pt x="1260" y="389"/>
                    <a:pt x="1261" y="391"/>
                    <a:pt x="1263" y="395"/>
                  </a:cubicBezTo>
                  <a:lnTo>
                    <a:pt x="1263" y="395"/>
                  </a:lnTo>
                  <a:cubicBezTo>
                    <a:pt x="1260" y="393"/>
                    <a:pt x="1250" y="343"/>
                    <a:pt x="1239" y="322"/>
                  </a:cubicBezTo>
                  <a:lnTo>
                    <a:pt x="1227" y="322"/>
                  </a:lnTo>
                  <a:cubicBezTo>
                    <a:pt x="1147" y="206"/>
                    <a:pt x="1147" y="197"/>
                    <a:pt x="1086" y="154"/>
                  </a:cubicBezTo>
                  <a:lnTo>
                    <a:pt x="1086" y="154"/>
                  </a:lnTo>
                  <a:cubicBezTo>
                    <a:pt x="1055" y="128"/>
                    <a:pt x="1025" y="104"/>
                    <a:pt x="1001" y="96"/>
                  </a:cubicBezTo>
                  <a:lnTo>
                    <a:pt x="1001" y="96"/>
                  </a:lnTo>
                  <a:cubicBezTo>
                    <a:pt x="1001" y="96"/>
                    <a:pt x="1001" y="96"/>
                    <a:pt x="1001" y="96"/>
                  </a:cubicBezTo>
                  <a:cubicBezTo>
                    <a:pt x="1001" y="96"/>
                    <a:pt x="858" y="24"/>
                    <a:pt x="858" y="24"/>
                  </a:cubicBezTo>
                  <a:lnTo>
                    <a:pt x="846" y="24"/>
                  </a:lnTo>
                  <a:cubicBezTo>
                    <a:pt x="822" y="24"/>
                    <a:pt x="775" y="12"/>
                    <a:pt x="763" y="12"/>
                  </a:cubicBezTo>
                  <a:cubicBezTo>
                    <a:pt x="739" y="12"/>
                    <a:pt x="703" y="0"/>
                    <a:pt x="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604300" y="2034900"/>
              <a:ext cx="17900" cy="14025"/>
            </a:xfrm>
            <a:custGeom>
              <a:avLst/>
              <a:gdLst/>
              <a:ahLst/>
              <a:cxnLst/>
              <a:rect l="l" t="t" r="r" b="b"/>
              <a:pathLst>
                <a:path w="716" h="561" extrusionOk="0">
                  <a:moveTo>
                    <a:pt x="358" y="1"/>
                  </a:moveTo>
                  <a:cubicBezTo>
                    <a:pt x="1" y="1"/>
                    <a:pt x="1" y="560"/>
                    <a:pt x="358" y="560"/>
                  </a:cubicBezTo>
                  <a:cubicBezTo>
                    <a:pt x="715" y="560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629025" y="2130450"/>
              <a:ext cx="18475" cy="14025"/>
            </a:xfrm>
            <a:custGeom>
              <a:avLst/>
              <a:gdLst/>
              <a:ahLst/>
              <a:cxnLst/>
              <a:rect l="l" t="t" r="r" b="b"/>
              <a:pathLst>
                <a:path w="739" h="561" extrusionOk="0">
                  <a:moveTo>
                    <a:pt x="369" y="1"/>
                  </a:moveTo>
                  <a:cubicBezTo>
                    <a:pt x="0" y="1"/>
                    <a:pt x="0" y="560"/>
                    <a:pt x="369" y="560"/>
                  </a:cubicBezTo>
                  <a:cubicBezTo>
                    <a:pt x="738" y="560"/>
                    <a:pt x="738" y="1"/>
                    <a:pt x="3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667700" y="2188800"/>
              <a:ext cx="16400" cy="12825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13" y="0"/>
                    <a:pt x="1" y="512"/>
                    <a:pt x="334" y="512"/>
                  </a:cubicBezTo>
                  <a:cubicBezTo>
                    <a:pt x="656" y="512"/>
                    <a:pt x="656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745100" y="2166775"/>
              <a:ext cx="27700" cy="21750"/>
            </a:xfrm>
            <a:custGeom>
              <a:avLst/>
              <a:gdLst/>
              <a:ahLst/>
              <a:cxnLst/>
              <a:rect l="l" t="t" r="r" b="b"/>
              <a:pathLst>
                <a:path w="1108" h="870" extrusionOk="0">
                  <a:moveTo>
                    <a:pt x="548" y="0"/>
                  </a:moveTo>
                  <a:cubicBezTo>
                    <a:pt x="0" y="0"/>
                    <a:pt x="0" y="869"/>
                    <a:pt x="548" y="869"/>
                  </a:cubicBezTo>
                  <a:cubicBezTo>
                    <a:pt x="1108" y="869"/>
                    <a:pt x="1108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724550" y="2248925"/>
              <a:ext cx="23550" cy="18175"/>
            </a:xfrm>
            <a:custGeom>
              <a:avLst/>
              <a:gdLst/>
              <a:ahLst/>
              <a:cxnLst/>
              <a:rect l="l" t="t" r="r" b="b"/>
              <a:pathLst>
                <a:path w="942" h="727" extrusionOk="0">
                  <a:moveTo>
                    <a:pt x="465" y="0"/>
                  </a:moveTo>
                  <a:cubicBezTo>
                    <a:pt x="1" y="0"/>
                    <a:pt x="1" y="727"/>
                    <a:pt x="465" y="727"/>
                  </a:cubicBezTo>
                  <a:cubicBezTo>
                    <a:pt x="930" y="727"/>
                    <a:pt x="942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789150" y="2279275"/>
              <a:ext cx="9850" cy="7775"/>
            </a:xfrm>
            <a:custGeom>
              <a:avLst/>
              <a:gdLst/>
              <a:ahLst/>
              <a:cxnLst/>
              <a:rect l="l" t="t" r="r" b="b"/>
              <a:pathLst>
                <a:path w="394" h="311" extrusionOk="0">
                  <a:moveTo>
                    <a:pt x="191" y="1"/>
                  </a:moveTo>
                  <a:cubicBezTo>
                    <a:pt x="1" y="1"/>
                    <a:pt x="1" y="310"/>
                    <a:pt x="191" y="310"/>
                  </a:cubicBezTo>
                  <a:cubicBezTo>
                    <a:pt x="393" y="310"/>
                    <a:pt x="393" y="1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25175" y="2369175"/>
              <a:ext cx="17875" cy="13725"/>
            </a:xfrm>
            <a:custGeom>
              <a:avLst/>
              <a:gdLst/>
              <a:ahLst/>
              <a:cxnLst/>
              <a:rect l="l" t="t" r="r" b="b"/>
              <a:pathLst>
                <a:path w="715" h="549" extrusionOk="0">
                  <a:moveTo>
                    <a:pt x="357" y="0"/>
                  </a:moveTo>
                  <a:cubicBezTo>
                    <a:pt x="0" y="0"/>
                    <a:pt x="0" y="548"/>
                    <a:pt x="357" y="548"/>
                  </a:cubicBezTo>
                  <a:cubicBezTo>
                    <a:pt x="715" y="548"/>
                    <a:pt x="715" y="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39450" y="2403400"/>
              <a:ext cx="19675" cy="15500"/>
            </a:xfrm>
            <a:custGeom>
              <a:avLst/>
              <a:gdLst/>
              <a:ahLst/>
              <a:cxnLst/>
              <a:rect l="l" t="t" r="r" b="b"/>
              <a:pathLst>
                <a:path w="787" h="620" extrusionOk="0">
                  <a:moveTo>
                    <a:pt x="394" y="1"/>
                  </a:moveTo>
                  <a:cubicBezTo>
                    <a:pt x="1" y="1"/>
                    <a:pt x="1" y="620"/>
                    <a:pt x="394" y="620"/>
                  </a:cubicBezTo>
                  <a:cubicBezTo>
                    <a:pt x="787" y="620"/>
                    <a:pt x="787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" name="Google Shape;41;p2"/>
          <p:cNvPicPr preferRelativeResize="0"/>
          <p:nvPr/>
        </p:nvPicPr>
        <p:blipFill rotWithShape="1">
          <a:blip r:embed="rId4">
            <a:alphaModFix/>
          </a:blip>
          <a:srcRect l="34546" t="34930" r="34246" b="45890"/>
          <a:stretch/>
        </p:blipFill>
        <p:spPr>
          <a:xfrm rot="10800000" flipH="1">
            <a:off x="-1237612" y="4074275"/>
            <a:ext cx="4042574" cy="139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2"/>
          <p:cNvPicPr preferRelativeResize="0"/>
          <p:nvPr/>
        </p:nvPicPr>
        <p:blipFill rotWithShape="1">
          <a:blip r:embed="rId5">
            <a:alphaModFix/>
          </a:blip>
          <a:srcRect l="25942" t="30366" r="32449" b="43378"/>
          <a:stretch/>
        </p:blipFill>
        <p:spPr>
          <a:xfrm>
            <a:off x="6579600" y="-187875"/>
            <a:ext cx="3804773" cy="135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2"/>
          <p:cNvPicPr preferRelativeResize="0"/>
          <p:nvPr/>
        </p:nvPicPr>
        <p:blipFill rotWithShape="1">
          <a:blip r:embed="rId5">
            <a:alphaModFix amt="62000"/>
          </a:blip>
          <a:srcRect l="25942" t="30366" r="32449" b="43378"/>
          <a:stretch/>
        </p:blipFill>
        <p:spPr>
          <a:xfrm>
            <a:off x="-1914163" y="3371875"/>
            <a:ext cx="3804773" cy="1350451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"/>
          <p:cNvSpPr/>
          <p:nvPr/>
        </p:nvSpPr>
        <p:spPr>
          <a:xfrm>
            <a:off x="575213" y="1719023"/>
            <a:ext cx="589188" cy="3614111"/>
          </a:xfrm>
          <a:custGeom>
            <a:avLst/>
            <a:gdLst/>
            <a:ahLst/>
            <a:cxnLst/>
            <a:rect l="l" t="t" r="r" b="b"/>
            <a:pathLst>
              <a:path w="5192" h="31848" extrusionOk="0">
                <a:moveTo>
                  <a:pt x="881" y="31139"/>
                </a:moveTo>
                <a:lnTo>
                  <a:pt x="881" y="31139"/>
                </a:lnTo>
                <a:cubicBezTo>
                  <a:pt x="877" y="31320"/>
                  <a:pt x="874" y="31501"/>
                  <a:pt x="871" y="31682"/>
                </a:cubicBezTo>
                <a:lnTo>
                  <a:pt x="871" y="31682"/>
                </a:lnTo>
                <a:cubicBezTo>
                  <a:pt x="561" y="31671"/>
                  <a:pt x="288" y="31484"/>
                  <a:pt x="170" y="31195"/>
                </a:cubicBezTo>
                <a:lnTo>
                  <a:pt x="170" y="31195"/>
                </a:lnTo>
                <a:cubicBezTo>
                  <a:pt x="406" y="31172"/>
                  <a:pt x="643" y="31154"/>
                  <a:pt x="881" y="31139"/>
                </a:cubicBezTo>
                <a:close/>
                <a:moveTo>
                  <a:pt x="1352" y="1"/>
                </a:moveTo>
                <a:cubicBezTo>
                  <a:pt x="1325" y="1"/>
                  <a:pt x="1298" y="16"/>
                  <a:pt x="1298" y="46"/>
                </a:cubicBezTo>
                <a:cubicBezTo>
                  <a:pt x="1322" y="4189"/>
                  <a:pt x="1310" y="8320"/>
                  <a:pt x="1275" y="12464"/>
                </a:cubicBezTo>
                <a:cubicBezTo>
                  <a:pt x="1227" y="16571"/>
                  <a:pt x="1156" y="20691"/>
                  <a:pt x="1048" y="24811"/>
                </a:cubicBezTo>
                <a:cubicBezTo>
                  <a:pt x="1006" y="26885"/>
                  <a:pt x="925" y="28959"/>
                  <a:pt x="883" y="31024"/>
                </a:cubicBezTo>
                <a:lnTo>
                  <a:pt x="883" y="31024"/>
                </a:lnTo>
                <a:cubicBezTo>
                  <a:pt x="613" y="31038"/>
                  <a:pt x="342" y="31054"/>
                  <a:pt x="72" y="31073"/>
                </a:cubicBezTo>
                <a:cubicBezTo>
                  <a:pt x="36" y="31085"/>
                  <a:pt x="1" y="31121"/>
                  <a:pt x="13" y="31157"/>
                </a:cubicBezTo>
                <a:cubicBezTo>
                  <a:pt x="129" y="31565"/>
                  <a:pt x="509" y="31847"/>
                  <a:pt x="927" y="31847"/>
                </a:cubicBezTo>
                <a:cubicBezTo>
                  <a:pt x="936" y="31847"/>
                  <a:pt x="944" y="31847"/>
                  <a:pt x="953" y="31847"/>
                </a:cubicBezTo>
                <a:cubicBezTo>
                  <a:pt x="1001" y="31847"/>
                  <a:pt x="1036" y="31811"/>
                  <a:pt x="1036" y="31764"/>
                </a:cubicBezTo>
                <a:cubicBezTo>
                  <a:pt x="1046" y="31552"/>
                  <a:pt x="1055" y="31340"/>
                  <a:pt x="1064" y="31129"/>
                </a:cubicBezTo>
                <a:lnTo>
                  <a:pt x="1064" y="31129"/>
                </a:lnTo>
                <a:cubicBezTo>
                  <a:pt x="1482" y="31106"/>
                  <a:pt x="1902" y="31096"/>
                  <a:pt x="2321" y="31096"/>
                </a:cubicBezTo>
                <a:cubicBezTo>
                  <a:pt x="3252" y="31096"/>
                  <a:pt x="4181" y="31148"/>
                  <a:pt x="5096" y="31240"/>
                </a:cubicBezTo>
                <a:cubicBezTo>
                  <a:pt x="5100" y="31240"/>
                  <a:pt x="5104" y="31241"/>
                  <a:pt x="5107" y="31241"/>
                </a:cubicBezTo>
                <a:cubicBezTo>
                  <a:pt x="5192" y="31241"/>
                  <a:pt x="5188" y="31109"/>
                  <a:pt x="5096" y="31109"/>
                </a:cubicBezTo>
                <a:cubicBezTo>
                  <a:pt x="4228" y="31022"/>
                  <a:pt x="3357" y="30984"/>
                  <a:pt x="2483" y="30984"/>
                </a:cubicBezTo>
                <a:cubicBezTo>
                  <a:pt x="2012" y="30984"/>
                  <a:pt x="1540" y="30995"/>
                  <a:pt x="1069" y="31016"/>
                </a:cubicBezTo>
                <a:lnTo>
                  <a:pt x="1069" y="31016"/>
                </a:lnTo>
                <a:cubicBezTo>
                  <a:pt x="1141" y="29203"/>
                  <a:pt x="1173" y="27382"/>
                  <a:pt x="1215" y="25561"/>
                </a:cubicBezTo>
                <a:cubicBezTo>
                  <a:pt x="1263" y="23489"/>
                  <a:pt x="1298" y="21429"/>
                  <a:pt x="1334" y="19357"/>
                </a:cubicBezTo>
                <a:cubicBezTo>
                  <a:pt x="1394" y="15238"/>
                  <a:pt x="1429" y="11130"/>
                  <a:pt x="1429" y="7011"/>
                </a:cubicBezTo>
                <a:cubicBezTo>
                  <a:pt x="1429" y="4689"/>
                  <a:pt x="1417" y="2367"/>
                  <a:pt x="1406" y="46"/>
                </a:cubicBezTo>
                <a:cubicBezTo>
                  <a:pt x="1406" y="16"/>
                  <a:pt x="1379" y="1"/>
                  <a:pt x="135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515750" y="1300850"/>
            <a:ext cx="195640" cy="2140006"/>
          </a:xfrm>
          <a:custGeom>
            <a:avLst/>
            <a:gdLst/>
            <a:ahLst/>
            <a:cxnLst/>
            <a:rect l="l" t="t" r="r" b="b"/>
            <a:pathLst>
              <a:path w="1724" h="18858" extrusionOk="0">
                <a:moveTo>
                  <a:pt x="1266" y="0"/>
                </a:moveTo>
                <a:cubicBezTo>
                  <a:pt x="1092" y="0"/>
                  <a:pt x="925" y="91"/>
                  <a:pt x="894" y="290"/>
                </a:cubicBezTo>
                <a:cubicBezTo>
                  <a:pt x="679" y="1492"/>
                  <a:pt x="572" y="2707"/>
                  <a:pt x="441" y="3909"/>
                </a:cubicBezTo>
                <a:cubicBezTo>
                  <a:pt x="322" y="5100"/>
                  <a:pt x="239" y="6302"/>
                  <a:pt x="156" y="7493"/>
                </a:cubicBezTo>
                <a:cubicBezTo>
                  <a:pt x="1" y="9886"/>
                  <a:pt x="60" y="12291"/>
                  <a:pt x="120" y="14684"/>
                </a:cubicBezTo>
                <a:cubicBezTo>
                  <a:pt x="156" y="16030"/>
                  <a:pt x="179" y="17387"/>
                  <a:pt x="239" y="18732"/>
                </a:cubicBezTo>
                <a:cubicBezTo>
                  <a:pt x="245" y="18816"/>
                  <a:pt x="313" y="18857"/>
                  <a:pt x="380" y="18857"/>
                </a:cubicBezTo>
                <a:cubicBezTo>
                  <a:pt x="447" y="18857"/>
                  <a:pt x="513" y="18816"/>
                  <a:pt x="513" y="18732"/>
                </a:cubicBezTo>
                <a:cubicBezTo>
                  <a:pt x="465" y="16327"/>
                  <a:pt x="513" y="13922"/>
                  <a:pt x="703" y="11529"/>
                </a:cubicBezTo>
                <a:cubicBezTo>
                  <a:pt x="894" y="9160"/>
                  <a:pt x="1048" y="6790"/>
                  <a:pt x="1275" y="4421"/>
                </a:cubicBezTo>
                <a:cubicBezTo>
                  <a:pt x="1406" y="3076"/>
                  <a:pt x="1584" y="1742"/>
                  <a:pt x="1703" y="409"/>
                </a:cubicBezTo>
                <a:cubicBezTo>
                  <a:pt x="1723" y="148"/>
                  <a:pt x="1489" y="0"/>
                  <a:pt x="12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1698156" y="1282325"/>
            <a:ext cx="5747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1698150" y="3371875"/>
            <a:ext cx="57477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5"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3" name="Google Shape;823;p20"/>
          <p:cNvPicPr preferRelativeResize="0"/>
          <p:nvPr/>
        </p:nvPicPr>
        <p:blipFill rotWithShape="1">
          <a:blip r:embed="rId2">
            <a:alphaModFix/>
          </a:blip>
          <a:srcRect l="45720" t="13128" r="43363" b="37643"/>
          <a:stretch/>
        </p:blipFill>
        <p:spPr>
          <a:xfrm rot="10800000">
            <a:off x="-14563" y="1226600"/>
            <a:ext cx="1666426" cy="422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4" name="Google Shape;824;p20"/>
          <p:cNvPicPr preferRelativeResize="0"/>
          <p:nvPr/>
        </p:nvPicPr>
        <p:blipFill rotWithShape="1">
          <a:blip r:embed="rId3">
            <a:alphaModFix amt="79000"/>
          </a:blip>
          <a:srcRect l="25942" t="30366" r="32449" b="43378"/>
          <a:stretch/>
        </p:blipFill>
        <p:spPr>
          <a:xfrm>
            <a:off x="-418550" y="3950950"/>
            <a:ext cx="3804773" cy="135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20"/>
          <p:cNvPicPr preferRelativeResize="0"/>
          <p:nvPr/>
        </p:nvPicPr>
        <p:blipFill rotWithShape="1">
          <a:blip r:embed="rId4">
            <a:alphaModFix/>
          </a:blip>
          <a:srcRect l="31205" t="21461" r="31680" b="26711"/>
          <a:stretch/>
        </p:blipFill>
        <p:spPr>
          <a:xfrm rot="10800000" flipH="1">
            <a:off x="6657898" y="-327402"/>
            <a:ext cx="2959723" cy="2324800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0"/>
          <p:cNvSpPr/>
          <p:nvPr/>
        </p:nvSpPr>
        <p:spPr>
          <a:xfrm rot="10800000" flipH="1">
            <a:off x="2480375" y="3936172"/>
            <a:ext cx="5622623" cy="820328"/>
          </a:xfrm>
          <a:custGeom>
            <a:avLst/>
            <a:gdLst/>
            <a:ahLst/>
            <a:cxnLst/>
            <a:rect l="l" t="t" r="r" b="b"/>
            <a:pathLst>
              <a:path w="29333" h="5046" extrusionOk="0">
                <a:moveTo>
                  <a:pt x="28604" y="160"/>
                </a:moveTo>
                <a:cubicBezTo>
                  <a:pt x="28846" y="232"/>
                  <a:pt x="28932" y="515"/>
                  <a:pt x="28921" y="751"/>
                </a:cubicBezTo>
                <a:cubicBezTo>
                  <a:pt x="28911" y="917"/>
                  <a:pt x="28850" y="1053"/>
                  <a:pt x="28757" y="1163"/>
                </a:cubicBezTo>
                <a:lnTo>
                  <a:pt x="28757" y="1163"/>
                </a:lnTo>
                <a:cubicBezTo>
                  <a:pt x="28706" y="829"/>
                  <a:pt x="28655" y="494"/>
                  <a:pt x="28604" y="160"/>
                </a:cubicBezTo>
                <a:close/>
                <a:moveTo>
                  <a:pt x="28516" y="1"/>
                </a:moveTo>
                <a:cubicBezTo>
                  <a:pt x="28468" y="1"/>
                  <a:pt x="28445" y="48"/>
                  <a:pt x="28457" y="84"/>
                </a:cubicBezTo>
                <a:cubicBezTo>
                  <a:pt x="28514" y="483"/>
                  <a:pt x="28573" y="882"/>
                  <a:pt x="28632" y="1280"/>
                </a:cubicBezTo>
                <a:lnTo>
                  <a:pt x="28632" y="1280"/>
                </a:lnTo>
                <a:cubicBezTo>
                  <a:pt x="28527" y="1359"/>
                  <a:pt x="28401" y="1416"/>
                  <a:pt x="28266" y="1453"/>
                </a:cubicBezTo>
                <a:cubicBezTo>
                  <a:pt x="28042" y="1513"/>
                  <a:pt x="27810" y="1528"/>
                  <a:pt x="27577" y="1528"/>
                </a:cubicBezTo>
                <a:cubicBezTo>
                  <a:pt x="27390" y="1528"/>
                  <a:pt x="27202" y="1518"/>
                  <a:pt x="27016" y="1513"/>
                </a:cubicBezTo>
                <a:cubicBezTo>
                  <a:pt x="26492" y="1501"/>
                  <a:pt x="25980" y="1477"/>
                  <a:pt x="25468" y="1465"/>
                </a:cubicBezTo>
                <a:lnTo>
                  <a:pt x="19313" y="1263"/>
                </a:lnTo>
                <a:cubicBezTo>
                  <a:pt x="17253" y="1203"/>
                  <a:pt x="15205" y="1144"/>
                  <a:pt x="13145" y="1072"/>
                </a:cubicBezTo>
                <a:cubicBezTo>
                  <a:pt x="11085" y="1013"/>
                  <a:pt x="9026" y="941"/>
                  <a:pt x="6966" y="882"/>
                </a:cubicBezTo>
                <a:cubicBezTo>
                  <a:pt x="4918" y="810"/>
                  <a:pt x="2858" y="751"/>
                  <a:pt x="810" y="703"/>
                </a:cubicBezTo>
                <a:cubicBezTo>
                  <a:pt x="560" y="691"/>
                  <a:pt x="298" y="679"/>
                  <a:pt x="48" y="679"/>
                </a:cubicBezTo>
                <a:cubicBezTo>
                  <a:pt x="1" y="679"/>
                  <a:pt x="1" y="763"/>
                  <a:pt x="48" y="763"/>
                </a:cubicBezTo>
                <a:cubicBezTo>
                  <a:pt x="2203" y="858"/>
                  <a:pt x="4346" y="917"/>
                  <a:pt x="6501" y="1001"/>
                </a:cubicBezTo>
                <a:cubicBezTo>
                  <a:pt x="8633" y="1072"/>
                  <a:pt x="10776" y="1144"/>
                  <a:pt x="12919" y="1215"/>
                </a:cubicBezTo>
                <a:cubicBezTo>
                  <a:pt x="15062" y="1286"/>
                  <a:pt x="17217" y="1358"/>
                  <a:pt x="19360" y="1429"/>
                </a:cubicBezTo>
                <a:cubicBezTo>
                  <a:pt x="21503" y="1501"/>
                  <a:pt x="23646" y="1572"/>
                  <a:pt x="25790" y="1644"/>
                </a:cubicBezTo>
                <a:cubicBezTo>
                  <a:pt x="26313" y="1667"/>
                  <a:pt x="26837" y="1679"/>
                  <a:pt x="27373" y="1703"/>
                </a:cubicBezTo>
                <a:cubicBezTo>
                  <a:pt x="27766" y="1703"/>
                  <a:pt x="28171" y="1703"/>
                  <a:pt x="28540" y="1537"/>
                </a:cubicBezTo>
                <a:cubicBezTo>
                  <a:pt x="28582" y="1516"/>
                  <a:pt x="28622" y="1493"/>
                  <a:pt x="28660" y="1469"/>
                </a:cubicBezTo>
                <a:lnTo>
                  <a:pt x="28660" y="1469"/>
                </a:lnTo>
                <a:cubicBezTo>
                  <a:pt x="28835" y="2645"/>
                  <a:pt x="29015" y="3817"/>
                  <a:pt x="29195" y="4989"/>
                </a:cubicBezTo>
                <a:cubicBezTo>
                  <a:pt x="29200" y="5028"/>
                  <a:pt x="29224" y="5045"/>
                  <a:pt x="29251" y="5045"/>
                </a:cubicBezTo>
                <a:cubicBezTo>
                  <a:pt x="29290" y="5045"/>
                  <a:pt x="29333" y="5010"/>
                  <a:pt x="29326" y="4954"/>
                </a:cubicBezTo>
                <a:cubicBezTo>
                  <a:pt x="29152" y="3762"/>
                  <a:pt x="28971" y="2570"/>
                  <a:pt x="28789" y="1373"/>
                </a:cubicBezTo>
                <a:lnTo>
                  <a:pt x="28789" y="1373"/>
                </a:lnTo>
                <a:cubicBezTo>
                  <a:pt x="28945" y="1239"/>
                  <a:pt x="29051" y="1064"/>
                  <a:pt x="29076" y="846"/>
                </a:cubicBezTo>
                <a:cubicBezTo>
                  <a:pt x="29111" y="584"/>
                  <a:pt x="29052" y="298"/>
                  <a:pt x="28849" y="132"/>
                </a:cubicBezTo>
                <a:cubicBezTo>
                  <a:pt x="28754" y="48"/>
                  <a:pt x="28647" y="13"/>
                  <a:pt x="285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" name="Google Shape;827;p20"/>
          <p:cNvGrpSpPr/>
          <p:nvPr/>
        </p:nvGrpSpPr>
        <p:grpSpPr>
          <a:xfrm rot="10800000" flipH="1">
            <a:off x="940626" y="1121355"/>
            <a:ext cx="805494" cy="989529"/>
            <a:chOff x="2199075" y="2670475"/>
            <a:chExt cx="141700" cy="174075"/>
          </a:xfrm>
        </p:grpSpPr>
        <p:sp>
          <p:nvSpPr>
            <p:cNvPr id="828" name="Google Shape;828;p20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0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0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0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0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0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0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0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0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0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0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0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0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" name="Google Shape;841;p20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 b="0"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842" name="Google Shape;842;p20"/>
          <p:cNvSpPr txBox="1">
            <a:spLocks noGrp="1"/>
          </p:cNvSpPr>
          <p:nvPr>
            <p:ph type="subTitle" idx="1"/>
          </p:nvPr>
        </p:nvSpPr>
        <p:spPr>
          <a:xfrm>
            <a:off x="3448650" y="2142700"/>
            <a:ext cx="4982100" cy="9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43" name="Google Shape;843;p20"/>
          <p:cNvGrpSpPr/>
          <p:nvPr/>
        </p:nvGrpSpPr>
        <p:grpSpPr>
          <a:xfrm rot="6252431">
            <a:off x="4389295" y="3434273"/>
            <a:ext cx="1291348" cy="2050137"/>
            <a:chOff x="7367875" y="1269475"/>
            <a:chExt cx="1291501" cy="2050379"/>
          </a:xfrm>
        </p:grpSpPr>
        <p:sp>
          <p:nvSpPr>
            <p:cNvPr id="844" name="Google Shape;844;p20"/>
            <p:cNvSpPr/>
            <p:nvPr/>
          </p:nvSpPr>
          <p:spPr>
            <a:xfrm rot="10800000" flipH="1">
              <a:off x="7594242" y="1338923"/>
              <a:ext cx="73405" cy="57581"/>
            </a:xfrm>
            <a:custGeom>
              <a:avLst/>
              <a:gdLst/>
              <a:ahLst/>
              <a:cxnLst/>
              <a:rect l="l" t="t" r="r" b="b"/>
              <a:pathLst>
                <a:path w="668" h="524" extrusionOk="0">
                  <a:moveTo>
                    <a:pt x="334" y="0"/>
                  </a:moveTo>
                  <a:cubicBezTo>
                    <a:pt x="0" y="0"/>
                    <a:pt x="0" y="524"/>
                    <a:pt x="334" y="524"/>
                  </a:cubicBezTo>
                  <a:cubicBezTo>
                    <a:pt x="667" y="52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0"/>
            <p:cNvSpPr/>
            <p:nvPr/>
          </p:nvSpPr>
          <p:spPr>
            <a:xfrm rot="10800000" flipH="1">
              <a:off x="7663580" y="1558697"/>
              <a:ext cx="57691" cy="44614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262" y="1"/>
                  </a:moveTo>
                  <a:cubicBezTo>
                    <a:pt x="0" y="1"/>
                    <a:pt x="0" y="406"/>
                    <a:pt x="262" y="406"/>
                  </a:cubicBezTo>
                  <a:cubicBezTo>
                    <a:pt x="524" y="406"/>
                    <a:pt x="524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0"/>
            <p:cNvSpPr/>
            <p:nvPr/>
          </p:nvSpPr>
          <p:spPr>
            <a:xfrm rot="10800000" flipH="1">
              <a:off x="7519629" y="1491996"/>
              <a:ext cx="70768" cy="53735"/>
            </a:xfrm>
            <a:custGeom>
              <a:avLst/>
              <a:gdLst/>
              <a:ahLst/>
              <a:cxnLst/>
              <a:rect l="l" t="t" r="r" b="b"/>
              <a:pathLst>
                <a:path w="644" h="489" extrusionOk="0">
                  <a:moveTo>
                    <a:pt x="322" y="1"/>
                  </a:moveTo>
                  <a:cubicBezTo>
                    <a:pt x="1" y="1"/>
                    <a:pt x="1" y="489"/>
                    <a:pt x="322" y="489"/>
                  </a:cubicBezTo>
                  <a:cubicBezTo>
                    <a:pt x="644" y="489"/>
                    <a:pt x="644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0"/>
            <p:cNvSpPr/>
            <p:nvPr/>
          </p:nvSpPr>
          <p:spPr>
            <a:xfrm rot="10800000" flipH="1">
              <a:off x="7765665" y="1448810"/>
              <a:ext cx="74614" cy="57691"/>
            </a:xfrm>
            <a:custGeom>
              <a:avLst/>
              <a:gdLst/>
              <a:ahLst/>
              <a:cxnLst/>
              <a:rect l="l" t="t" r="r" b="b"/>
              <a:pathLst>
                <a:path w="679" h="525" extrusionOk="0">
                  <a:moveTo>
                    <a:pt x="345" y="1"/>
                  </a:moveTo>
                  <a:cubicBezTo>
                    <a:pt x="0" y="1"/>
                    <a:pt x="0" y="525"/>
                    <a:pt x="345" y="525"/>
                  </a:cubicBezTo>
                  <a:cubicBezTo>
                    <a:pt x="679" y="525"/>
                    <a:pt x="679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0"/>
            <p:cNvSpPr/>
            <p:nvPr/>
          </p:nvSpPr>
          <p:spPr>
            <a:xfrm rot="10800000" flipH="1">
              <a:off x="7646548" y="1736604"/>
              <a:ext cx="78679" cy="60328"/>
            </a:xfrm>
            <a:custGeom>
              <a:avLst/>
              <a:gdLst/>
              <a:ahLst/>
              <a:cxnLst/>
              <a:rect l="l" t="t" r="r" b="b"/>
              <a:pathLst>
                <a:path w="716" h="549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715" y="549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0"/>
            <p:cNvSpPr/>
            <p:nvPr/>
          </p:nvSpPr>
          <p:spPr>
            <a:xfrm rot="10800000" flipH="1">
              <a:off x="7553694" y="1705177"/>
              <a:ext cx="17142" cy="13187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0" y="0"/>
                    <a:pt x="0" y="119"/>
                    <a:pt x="72" y="119"/>
                  </a:cubicBezTo>
                  <a:cubicBezTo>
                    <a:pt x="155" y="119"/>
                    <a:pt x="155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0"/>
            <p:cNvSpPr/>
            <p:nvPr/>
          </p:nvSpPr>
          <p:spPr>
            <a:xfrm rot="10800000" flipH="1">
              <a:off x="7807532" y="1682979"/>
              <a:ext cx="73295" cy="56372"/>
            </a:xfrm>
            <a:custGeom>
              <a:avLst/>
              <a:gdLst/>
              <a:ahLst/>
              <a:cxnLst/>
              <a:rect l="l" t="t" r="r" b="b"/>
              <a:pathLst>
                <a:path w="667" h="513" extrusionOk="0">
                  <a:moveTo>
                    <a:pt x="334" y="1"/>
                  </a:moveTo>
                  <a:cubicBezTo>
                    <a:pt x="0" y="1"/>
                    <a:pt x="0" y="513"/>
                    <a:pt x="334" y="513"/>
                  </a:cubicBezTo>
                  <a:cubicBezTo>
                    <a:pt x="667" y="513"/>
                    <a:pt x="667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0"/>
            <p:cNvSpPr/>
            <p:nvPr/>
          </p:nvSpPr>
          <p:spPr>
            <a:xfrm rot="10800000" flipH="1">
              <a:off x="7480399" y="1820338"/>
              <a:ext cx="108679" cy="85163"/>
            </a:xfrm>
            <a:custGeom>
              <a:avLst/>
              <a:gdLst/>
              <a:ahLst/>
              <a:cxnLst/>
              <a:rect l="l" t="t" r="r" b="b"/>
              <a:pathLst>
                <a:path w="989" h="775" extrusionOk="0">
                  <a:moveTo>
                    <a:pt x="489" y="1"/>
                  </a:moveTo>
                  <a:cubicBezTo>
                    <a:pt x="1" y="1"/>
                    <a:pt x="1" y="775"/>
                    <a:pt x="489" y="775"/>
                  </a:cubicBezTo>
                  <a:cubicBezTo>
                    <a:pt x="989" y="775"/>
                    <a:pt x="989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0"/>
            <p:cNvSpPr/>
            <p:nvPr/>
          </p:nvSpPr>
          <p:spPr>
            <a:xfrm rot="10800000" flipH="1">
              <a:off x="7747314" y="1936818"/>
              <a:ext cx="111316" cy="86372"/>
            </a:xfrm>
            <a:custGeom>
              <a:avLst/>
              <a:gdLst/>
              <a:ahLst/>
              <a:cxnLst/>
              <a:rect l="l" t="t" r="r" b="b"/>
              <a:pathLst>
                <a:path w="1013" h="786" extrusionOk="0">
                  <a:moveTo>
                    <a:pt x="512" y="0"/>
                  </a:moveTo>
                  <a:cubicBezTo>
                    <a:pt x="0" y="0"/>
                    <a:pt x="0" y="786"/>
                    <a:pt x="512" y="786"/>
                  </a:cubicBezTo>
                  <a:cubicBezTo>
                    <a:pt x="1013" y="786"/>
                    <a:pt x="1013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0"/>
            <p:cNvSpPr/>
            <p:nvPr/>
          </p:nvSpPr>
          <p:spPr>
            <a:xfrm rot="10800000" flipH="1">
              <a:off x="7411061" y="1673859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1"/>
                  </a:moveTo>
                  <a:cubicBezTo>
                    <a:pt x="1" y="1"/>
                    <a:pt x="1" y="572"/>
                    <a:pt x="370" y="572"/>
                  </a:cubicBezTo>
                  <a:cubicBezTo>
                    <a:pt x="739" y="572"/>
                    <a:pt x="739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0"/>
            <p:cNvSpPr/>
            <p:nvPr/>
          </p:nvSpPr>
          <p:spPr>
            <a:xfrm rot="10800000" flipH="1">
              <a:off x="7367875" y="1379472"/>
              <a:ext cx="57691" cy="44504"/>
            </a:xfrm>
            <a:custGeom>
              <a:avLst/>
              <a:gdLst/>
              <a:ahLst/>
              <a:cxnLst/>
              <a:rect l="l" t="t" r="r" b="b"/>
              <a:pathLst>
                <a:path w="525" h="405" extrusionOk="0">
                  <a:moveTo>
                    <a:pt x="263" y="0"/>
                  </a:moveTo>
                  <a:cubicBezTo>
                    <a:pt x="1" y="0"/>
                    <a:pt x="1" y="405"/>
                    <a:pt x="263" y="405"/>
                  </a:cubicBezTo>
                  <a:cubicBezTo>
                    <a:pt x="525" y="405"/>
                    <a:pt x="525" y="0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0"/>
            <p:cNvSpPr/>
            <p:nvPr/>
          </p:nvSpPr>
          <p:spPr>
            <a:xfrm rot="10800000" flipH="1">
              <a:off x="7844125" y="1545621"/>
              <a:ext cx="59010" cy="56372"/>
            </a:xfrm>
            <a:custGeom>
              <a:avLst/>
              <a:gdLst/>
              <a:ahLst/>
              <a:cxnLst/>
              <a:rect l="l" t="t" r="r" b="b"/>
              <a:pathLst>
                <a:path w="537" h="513" extrusionOk="0">
                  <a:moveTo>
                    <a:pt x="251" y="1"/>
                  </a:moveTo>
                  <a:cubicBezTo>
                    <a:pt x="203" y="1"/>
                    <a:pt x="167" y="13"/>
                    <a:pt x="120" y="37"/>
                  </a:cubicBezTo>
                  <a:cubicBezTo>
                    <a:pt x="84" y="60"/>
                    <a:pt x="60" y="84"/>
                    <a:pt x="36" y="132"/>
                  </a:cubicBezTo>
                  <a:cubicBezTo>
                    <a:pt x="12" y="168"/>
                    <a:pt x="1" y="215"/>
                    <a:pt x="1" y="251"/>
                  </a:cubicBezTo>
                  <a:cubicBezTo>
                    <a:pt x="1" y="298"/>
                    <a:pt x="12" y="346"/>
                    <a:pt x="36" y="382"/>
                  </a:cubicBezTo>
                  <a:cubicBezTo>
                    <a:pt x="60" y="418"/>
                    <a:pt x="84" y="453"/>
                    <a:pt x="120" y="477"/>
                  </a:cubicBezTo>
                  <a:cubicBezTo>
                    <a:pt x="167" y="501"/>
                    <a:pt x="203" y="513"/>
                    <a:pt x="251" y="513"/>
                  </a:cubicBezTo>
                  <a:cubicBezTo>
                    <a:pt x="298" y="513"/>
                    <a:pt x="334" y="501"/>
                    <a:pt x="382" y="477"/>
                  </a:cubicBezTo>
                  <a:cubicBezTo>
                    <a:pt x="393" y="465"/>
                    <a:pt x="417" y="453"/>
                    <a:pt x="429" y="453"/>
                  </a:cubicBezTo>
                  <a:cubicBezTo>
                    <a:pt x="465" y="429"/>
                    <a:pt x="489" y="406"/>
                    <a:pt x="513" y="370"/>
                  </a:cubicBezTo>
                  <a:cubicBezTo>
                    <a:pt x="524" y="334"/>
                    <a:pt x="536" y="298"/>
                    <a:pt x="536" y="263"/>
                  </a:cubicBezTo>
                  <a:cubicBezTo>
                    <a:pt x="536" y="215"/>
                    <a:pt x="524" y="179"/>
                    <a:pt x="513" y="144"/>
                  </a:cubicBezTo>
                  <a:cubicBezTo>
                    <a:pt x="489" y="108"/>
                    <a:pt x="465" y="84"/>
                    <a:pt x="429" y="60"/>
                  </a:cubicBezTo>
                  <a:cubicBezTo>
                    <a:pt x="417" y="48"/>
                    <a:pt x="393" y="48"/>
                    <a:pt x="382" y="37"/>
                  </a:cubicBezTo>
                  <a:cubicBezTo>
                    <a:pt x="334" y="13"/>
                    <a:pt x="298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0"/>
            <p:cNvSpPr/>
            <p:nvPr/>
          </p:nvSpPr>
          <p:spPr>
            <a:xfrm rot="10800000" flipH="1">
              <a:off x="7925221" y="1761438"/>
              <a:ext cx="85163" cy="65603"/>
            </a:xfrm>
            <a:custGeom>
              <a:avLst/>
              <a:gdLst/>
              <a:ahLst/>
              <a:cxnLst/>
              <a:rect l="l" t="t" r="r" b="b"/>
              <a:pathLst>
                <a:path w="775" h="597" extrusionOk="0">
                  <a:moveTo>
                    <a:pt x="394" y="1"/>
                  </a:moveTo>
                  <a:cubicBezTo>
                    <a:pt x="1" y="1"/>
                    <a:pt x="1" y="596"/>
                    <a:pt x="394" y="596"/>
                  </a:cubicBezTo>
                  <a:cubicBezTo>
                    <a:pt x="775" y="596"/>
                    <a:pt x="775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0"/>
            <p:cNvSpPr/>
            <p:nvPr/>
          </p:nvSpPr>
          <p:spPr>
            <a:xfrm rot="10800000" flipH="1">
              <a:off x="8045657" y="1425185"/>
              <a:ext cx="79888" cy="62966"/>
            </a:xfrm>
            <a:custGeom>
              <a:avLst/>
              <a:gdLst/>
              <a:ahLst/>
              <a:cxnLst/>
              <a:rect l="l" t="t" r="r" b="b"/>
              <a:pathLst>
                <a:path w="727" h="573" extrusionOk="0">
                  <a:moveTo>
                    <a:pt x="357" y="1"/>
                  </a:moveTo>
                  <a:cubicBezTo>
                    <a:pt x="0" y="1"/>
                    <a:pt x="0" y="572"/>
                    <a:pt x="357" y="572"/>
                  </a:cubicBezTo>
                  <a:cubicBezTo>
                    <a:pt x="726" y="572"/>
                    <a:pt x="726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0"/>
            <p:cNvSpPr/>
            <p:nvPr/>
          </p:nvSpPr>
          <p:spPr>
            <a:xfrm rot="10800000" flipH="1">
              <a:off x="7812697" y="1269475"/>
              <a:ext cx="76042" cy="59010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0"/>
                  </a:moveTo>
                  <a:cubicBezTo>
                    <a:pt x="13" y="12"/>
                    <a:pt x="1" y="536"/>
                    <a:pt x="346" y="536"/>
                  </a:cubicBezTo>
                  <a:cubicBezTo>
                    <a:pt x="691" y="536"/>
                    <a:pt x="691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0"/>
            <p:cNvSpPr/>
            <p:nvPr/>
          </p:nvSpPr>
          <p:spPr>
            <a:xfrm rot="10800000" flipH="1">
              <a:off x="8001153" y="1573092"/>
              <a:ext cx="70768" cy="77251"/>
            </a:xfrm>
            <a:custGeom>
              <a:avLst/>
              <a:gdLst/>
              <a:ahLst/>
              <a:cxnLst/>
              <a:rect l="l" t="t" r="r" b="b"/>
              <a:pathLst>
                <a:path w="644" h="703" extrusionOk="0">
                  <a:moveTo>
                    <a:pt x="322" y="0"/>
                  </a:moveTo>
                  <a:cubicBezTo>
                    <a:pt x="298" y="12"/>
                    <a:pt x="262" y="12"/>
                    <a:pt x="238" y="12"/>
                  </a:cubicBezTo>
                  <a:cubicBezTo>
                    <a:pt x="191" y="36"/>
                    <a:pt x="143" y="60"/>
                    <a:pt x="107" y="96"/>
                  </a:cubicBezTo>
                  <a:cubicBezTo>
                    <a:pt x="84" y="119"/>
                    <a:pt x="72" y="143"/>
                    <a:pt x="48" y="167"/>
                  </a:cubicBezTo>
                  <a:cubicBezTo>
                    <a:pt x="24" y="215"/>
                    <a:pt x="12" y="262"/>
                    <a:pt x="12" y="322"/>
                  </a:cubicBezTo>
                  <a:cubicBezTo>
                    <a:pt x="12" y="346"/>
                    <a:pt x="12" y="358"/>
                    <a:pt x="0" y="381"/>
                  </a:cubicBezTo>
                  <a:cubicBezTo>
                    <a:pt x="0" y="429"/>
                    <a:pt x="12" y="465"/>
                    <a:pt x="36" y="500"/>
                  </a:cubicBezTo>
                  <a:cubicBezTo>
                    <a:pt x="48" y="548"/>
                    <a:pt x="72" y="584"/>
                    <a:pt x="96" y="608"/>
                  </a:cubicBezTo>
                  <a:cubicBezTo>
                    <a:pt x="131" y="643"/>
                    <a:pt x="167" y="667"/>
                    <a:pt x="203" y="679"/>
                  </a:cubicBezTo>
                  <a:cubicBezTo>
                    <a:pt x="238" y="691"/>
                    <a:pt x="286" y="703"/>
                    <a:pt x="322" y="703"/>
                  </a:cubicBezTo>
                  <a:cubicBezTo>
                    <a:pt x="357" y="703"/>
                    <a:pt x="381" y="691"/>
                    <a:pt x="417" y="691"/>
                  </a:cubicBezTo>
                  <a:cubicBezTo>
                    <a:pt x="465" y="679"/>
                    <a:pt x="512" y="643"/>
                    <a:pt x="548" y="608"/>
                  </a:cubicBezTo>
                  <a:cubicBezTo>
                    <a:pt x="572" y="584"/>
                    <a:pt x="584" y="572"/>
                    <a:pt x="608" y="548"/>
                  </a:cubicBezTo>
                  <a:cubicBezTo>
                    <a:pt x="631" y="488"/>
                    <a:pt x="643" y="441"/>
                    <a:pt x="643" y="381"/>
                  </a:cubicBezTo>
                  <a:cubicBezTo>
                    <a:pt x="643" y="358"/>
                    <a:pt x="643" y="346"/>
                    <a:pt x="643" y="322"/>
                  </a:cubicBezTo>
                  <a:cubicBezTo>
                    <a:pt x="643" y="274"/>
                    <a:pt x="631" y="238"/>
                    <a:pt x="619" y="203"/>
                  </a:cubicBezTo>
                  <a:cubicBezTo>
                    <a:pt x="596" y="155"/>
                    <a:pt x="584" y="119"/>
                    <a:pt x="548" y="96"/>
                  </a:cubicBezTo>
                  <a:cubicBezTo>
                    <a:pt x="524" y="60"/>
                    <a:pt x="488" y="48"/>
                    <a:pt x="453" y="36"/>
                  </a:cubicBezTo>
                  <a:cubicBezTo>
                    <a:pt x="405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0"/>
            <p:cNvSpPr/>
            <p:nvPr/>
          </p:nvSpPr>
          <p:spPr>
            <a:xfrm rot="10800000" flipH="1">
              <a:off x="8278507" y="1346726"/>
              <a:ext cx="53735" cy="41977"/>
            </a:xfrm>
            <a:custGeom>
              <a:avLst/>
              <a:gdLst/>
              <a:ahLst/>
              <a:cxnLst/>
              <a:rect l="l" t="t" r="r" b="b"/>
              <a:pathLst>
                <a:path w="489" h="382" extrusionOk="0">
                  <a:moveTo>
                    <a:pt x="250" y="1"/>
                  </a:moveTo>
                  <a:cubicBezTo>
                    <a:pt x="0" y="1"/>
                    <a:pt x="0" y="382"/>
                    <a:pt x="250" y="382"/>
                  </a:cubicBezTo>
                  <a:cubicBezTo>
                    <a:pt x="489" y="382"/>
                    <a:pt x="48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0"/>
            <p:cNvSpPr/>
            <p:nvPr/>
          </p:nvSpPr>
          <p:spPr>
            <a:xfrm rot="10800000" flipH="1">
              <a:off x="8163346" y="1571774"/>
              <a:ext cx="78679" cy="60218"/>
            </a:xfrm>
            <a:custGeom>
              <a:avLst/>
              <a:gdLst/>
              <a:ahLst/>
              <a:cxnLst/>
              <a:rect l="l" t="t" r="r" b="b"/>
              <a:pathLst>
                <a:path w="716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15" y="548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0"/>
            <p:cNvSpPr/>
            <p:nvPr/>
          </p:nvSpPr>
          <p:spPr>
            <a:xfrm rot="10800000" flipH="1">
              <a:off x="8162027" y="186616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0"/>
                  </a:moveTo>
                  <a:cubicBezTo>
                    <a:pt x="1" y="0"/>
                    <a:pt x="1" y="572"/>
                    <a:pt x="370" y="572"/>
                  </a:cubicBezTo>
                  <a:cubicBezTo>
                    <a:pt x="739" y="572"/>
                    <a:pt x="73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0"/>
            <p:cNvSpPr/>
            <p:nvPr/>
          </p:nvSpPr>
          <p:spPr>
            <a:xfrm rot="10800000" flipH="1">
              <a:off x="7885991" y="1892314"/>
              <a:ext cx="68130" cy="52416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310" y="0"/>
                  </a:moveTo>
                  <a:cubicBezTo>
                    <a:pt x="1" y="0"/>
                    <a:pt x="1" y="477"/>
                    <a:pt x="310" y="477"/>
                  </a:cubicBezTo>
                  <a:cubicBezTo>
                    <a:pt x="620" y="477"/>
                    <a:pt x="620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0"/>
            <p:cNvSpPr/>
            <p:nvPr/>
          </p:nvSpPr>
          <p:spPr>
            <a:xfrm rot="10800000" flipH="1">
              <a:off x="8049503" y="2084616"/>
              <a:ext cx="85163" cy="65493"/>
            </a:xfrm>
            <a:custGeom>
              <a:avLst/>
              <a:gdLst/>
              <a:ahLst/>
              <a:cxnLst/>
              <a:rect l="l" t="t" r="r" b="b"/>
              <a:pathLst>
                <a:path w="775" h="596" extrusionOk="0">
                  <a:moveTo>
                    <a:pt x="394" y="0"/>
                  </a:moveTo>
                  <a:cubicBezTo>
                    <a:pt x="13" y="0"/>
                    <a:pt x="1" y="595"/>
                    <a:pt x="394" y="595"/>
                  </a:cubicBezTo>
                  <a:cubicBezTo>
                    <a:pt x="775" y="595"/>
                    <a:pt x="775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0"/>
            <p:cNvSpPr/>
            <p:nvPr/>
          </p:nvSpPr>
          <p:spPr>
            <a:xfrm rot="10800000" flipH="1">
              <a:off x="8086205" y="2301752"/>
              <a:ext cx="95602" cy="73405"/>
            </a:xfrm>
            <a:custGeom>
              <a:avLst/>
              <a:gdLst/>
              <a:ahLst/>
              <a:cxnLst/>
              <a:rect l="l" t="t" r="r" b="b"/>
              <a:pathLst>
                <a:path w="870" h="668" extrusionOk="0">
                  <a:moveTo>
                    <a:pt x="429" y="0"/>
                  </a:moveTo>
                  <a:cubicBezTo>
                    <a:pt x="0" y="0"/>
                    <a:pt x="0" y="667"/>
                    <a:pt x="429" y="667"/>
                  </a:cubicBezTo>
                  <a:cubicBezTo>
                    <a:pt x="869" y="667"/>
                    <a:pt x="869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0"/>
            <p:cNvSpPr/>
            <p:nvPr/>
          </p:nvSpPr>
          <p:spPr>
            <a:xfrm rot="10800000" flipH="1">
              <a:off x="7670174" y="2181426"/>
              <a:ext cx="86372" cy="65493"/>
            </a:xfrm>
            <a:custGeom>
              <a:avLst/>
              <a:gdLst/>
              <a:ahLst/>
              <a:cxnLst/>
              <a:rect l="l" t="t" r="r" b="b"/>
              <a:pathLst>
                <a:path w="786" h="596" extrusionOk="0">
                  <a:moveTo>
                    <a:pt x="393" y="0"/>
                  </a:moveTo>
                  <a:cubicBezTo>
                    <a:pt x="0" y="0"/>
                    <a:pt x="0" y="595"/>
                    <a:pt x="393" y="595"/>
                  </a:cubicBezTo>
                  <a:cubicBezTo>
                    <a:pt x="786" y="595"/>
                    <a:pt x="78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0"/>
            <p:cNvSpPr/>
            <p:nvPr/>
          </p:nvSpPr>
          <p:spPr>
            <a:xfrm rot="10800000" flipH="1">
              <a:off x="7484355" y="2085934"/>
              <a:ext cx="45933" cy="35494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192" y="1"/>
                  </a:moveTo>
                  <a:cubicBezTo>
                    <a:pt x="0" y="1"/>
                    <a:pt x="4" y="323"/>
                    <a:pt x="203" y="323"/>
                  </a:cubicBezTo>
                  <a:cubicBezTo>
                    <a:pt x="417" y="323"/>
                    <a:pt x="417" y="1"/>
                    <a:pt x="203" y="1"/>
                  </a:cubicBezTo>
                  <a:cubicBezTo>
                    <a:pt x="199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0"/>
            <p:cNvSpPr/>
            <p:nvPr/>
          </p:nvSpPr>
          <p:spPr>
            <a:xfrm rot="10800000" flipH="1">
              <a:off x="7791818" y="2617127"/>
              <a:ext cx="64174" cy="48460"/>
            </a:xfrm>
            <a:custGeom>
              <a:avLst/>
              <a:gdLst/>
              <a:ahLst/>
              <a:cxnLst/>
              <a:rect l="l" t="t" r="r" b="b"/>
              <a:pathLst>
                <a:path w="584" h="441" extrusionOk="0">
                  <a:moveTo>
                    <a:pt x="286" y="0"/>
                  </a:moveTo>
                  <a:cubicBezTo>
                    <a:pt x="0" y="0"/>
                    <a:pt x="0" y="441"/>
                    <a:pt x="286" y="441"/>
                  </a:cubicBezTo>
                  <a:cubicBezTo>
                    <a:pt x="584" y="441"/>
                    <a:pt x="58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0"/>
            <p:cNvSpPr/>
            <p:nvPr/>
          </p:nvSpPr>
          <p:spPr>
            <a:xfrm rot="10800000" flipH="1">
              <a:off x="7484355" y="2516361"/>
              <a:ext cx="72086" cy="56372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0" y="0"/>
                    <a:pt x="0" y="512"/>
                    <a:pt x="334" y="512"/>
                  </a:cubicBezTo>
                  <a:cubicBezTo>
                    <a:pt x="655" y="512"/>
                    <a:pt x="655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0"/>
            <p:cNvSpPr/>
            <p:nvPr/>
          </p:nvSpPr>
          <p:spPr>
            <a:xfrm rot="10800000" flipH="1">
              <a:off x="7619076" y="2822506"/>
              <a:ext cx="65493" cy="72086"/>
            </a:xfrm>
            <a:custGeom>
              <a:avLst/>
              <a:gdLst/>
              <a:ahLst/>
              <a:cxnLst/>
              <a:rect l="l" t="t" r="r" b="b"/>
              <a:pathLst>
                <a:path w="596" h="656" extrusionOk="0">
                  <a:moveTo>
                    <a:pt x="298" y="0"/>
                  </a:moveTo>
                  <a:cubicBezTo>
                    <a:pt x="263" y="0"/>
                    <a:pt x="239" y="12"/>
                    <a:pt x="215" y="12"/>
                  </a:cubicBezTo>
                  <a:cubicBezTo>
                    <a:pt x="167" y="24"/>
                    <a:pt x="120" y="48"/>
                    <a:pt x="84" y="96"/>
                  </a:cubicBezTo>
                  <a:cubicBezTo>
                    <a:pt x="72" y="108"/>
                    <a:pt x="48" y="131"/>
                    <a:pt x="36" y="155"/>
                  </a:cubicBezTo>
                  <a:cubicBezTo>
                    <a:pt x="13" y="203"/>
                    <a:pt x="1" y="251"/>
                    <a:pt x="1" y="298"/>
                  </a:cubicBezTo>
                  <a:cubicBezTo>
                    <a:pt x="1" y="322"/>
                    <a:pt x="1" y="346"/>
                    <a:pt x="1" y="370"/>
                  </a:cubicBezTo>
                  <a:cubicBezTo>
                    <a:pt x="1" y="405"/>
                    <a:pt x="13" y="441"/>
                    <a:pt x="24" y="477"/>
                  </a:cubicBezTo>
                  <a:cubicBezTo>
                    <a:pt x="36" y="512"/>
                    <a:pt x="60" y="548"/>
                    <a:pt x="84" y="572"/>
                  </a:cubicBezTo>
                  <a:cubicBezTo>
                    <a:pt x="120" y="596"/>
                    <a:pt x="144" y="620"/>
                    <a:pt x="179" y="632"/>
                  </a:cubicBezTo>
                  <a:cubicBezTo>
                    <a:pt x="215" y="655"/>
                    <a:pt x="263" y="655"/>
                    <a:pt x="298" y="655"/>
                  </a:cubicBezTo>
                  <a:cubicBezTo>
                    <a:pt x="322" y="655"/>
                    <a:pt x="346" y="655"/>
                    <a:pt x="382" y="643"/>
                  </a:cubicBezTo>
                  <a:cubicBezTo>
                    <a:pt x="429" y="632"/>
                    <a:pt x="465" y="608"/>
                    <a:pt x="501" y="572"/>
                  </a:cubicBezTo>
                  <a:cubicBezTo>
                    <a:pt x="525" y="548"/>
                    <a:pt x="536" y="536"/>
                    <a:pt x="548" y="512"/>
                  </a:cubicBezTo>
                  <a:cubicBezTo>
                    <a:pt x="572" y="465"/>
                    <a:pt x="584" y="417"/>
                    <a:pt x="584" y="358"/>
                  </a:cubicBezTo>
                  <a:cubicBezTo>
                    <a:pt x="596" y="346"/>
                    <a:pt x="596" y="322"/>
                    <a:pt x="596" y="298"/>
                  </a:cubicBezTo>
                  <a:cubicBezTo>
                    <a:pt x="596" y="262"/>
                    <a:pt x="584" y="227"/>
                    <a:pt x="572" y="191"/>
                  </a:cubicBezTo>
                  <a:cubicBezTo>
                    <a:pt x="560" y="143"/>
                    <a:pt x="536" y="120"/>
                    <a:pt x="501" y="84"/>
                  </a:cubicBezTo>
                  <a:cubicBezTo>
                    <a:pt x="477" y="60"/>
                    <a:pt x="441" y="36"/>
                    <a:pt x="405" y="24"/>
                  </a:cubicBezTo>
                  <a:cubicBezTo>
                    <a:pt x="370" y="12"/>
                    <a:pt x="334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0"/>
            <p:cNvSpPr/>
            <p:nvPr/>
          </p:nvSpPr>
          <p:spPr>
            <a:xfrm rot="10800000" flipH="1">
              <a:off x="7435895" y="2839538"/>
              <a:ext cx="73405" cy="5769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334" y="1"/>
                  </a:moveTo>
                  <a:cubicBezTo>
                    <a:pt x="1" y="1"/>
                    <a:pt x="1" y="525"/>
                    <a:pt x="334" y="525"/>
                  </a:cubicBezTo>
                  <a:cubicBezTo>
                    <a:pt x="668" y="525"/>
                    <a:pt x="66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0"/>
            <p:cNvSpPr/>
            <p:nvPr/>
          </p:nvSpPr>
          <p:spPr>
            <a:xfrm rot="10800000" flipH="1">
              <a:off x="7541936" y="305019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69" y="0"/>
                  </a:moveTo>
                  <a:cubicBezTo>
                    <a:pt x="0" y="0"/>
                    <a:pt x="0" y="572"/>
                    <a:pt x="369" y="572"/>
                  </a:cubicBezTo>
                  <a:cubicBezTo>
                    <a:pt x="738" y="572"/>
                    <a:pt x="738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0"/>
            <p:cNvSpPr/>
            <p:nvPr/>
          </p:nvSpPr>
          <p:spPr>
            <a:xfrm rot="10800000" flipH="1">
              <a:off x="7496113" y="3269965"/>
              <a:ext cx="62856" cy="49889"/>
            </a:xfrm>
            <a:custGeom>
              <a:avLst/>
              <a:gdLst/>
              <a:ahLst/>
              <a:cxnLst/>
              <a:rect l="l" t="t" r="r" b="b"/>
              <a:pathLst>
                <a:path w="572" h="454" extrusionOk="0">
                  <a:moveTo>
                    <a:pt x="286" y="1"/>
                  </a:moveTo>
                  <a:cubicBezTo>
                    <a:pt x="0" y="1"/>
                    <a:pt x="0" y="453"/>
                    <a:pt x="286" y="453"/>
                  </a:cubicBezTo>
                  <a:cubicBezTo>
                    <a:pt x="572" y="453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0"/>
            <p:cNvSpPr/>
            <p:nvPr/>
          </p:nvSpPr>
          <p:spPr>
            <a:xfrm rot="10800000" flipH="1">
              <a:off x="7728963" y="2465373"/>
              <a:ext cx="78679" cy="61537"/>
            </a:xfrm>
            <a:custGeom>
              <a:avLst/>
              <a:gdLst/>
              <a:ahLst/>
              <a:cxnLst/>
              <a:rect l="l" t="t" r="r" b="b"/>
              <a:pathLst>
                <a:path w="716" h="560" extrusionOk="0">
                  <a:moveTo>
                    <a:pt x="358" y="0"/>
                  </a:moveTo>
                  <a:cubicBezTo>
                    <a:pt x="1" y="0"/>
                    <a:pt x="1" y="560"/>
                    <a:pt x="358" y="560"/>
                  </a:cubicBezTo>
                  <a:cubicBezTo>
                    <a:pt x="715" y="560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0"/>
            <p:cNvSpPr/>
            <p:nvPr/>
          </p:nvSpPr>
          <p:spPr>
            <a:xfrm rot="10800000" flipH="1">
              <a:off x="8571575" y="1430459"/>
              <a:ext cx="87800" cy="66812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05" y="0"/>
                  </a:moveTo>
                  <a:cubicBezTo>
                    <a:pt x="0" y="0"/>
                    <a:pt x="0" y="608"/>
                    <a:pt x="405" y="608"/>
                  </a:cubicBezTo>
                  <a:cubicBezTo>
                    <a:pt x="798" y="608"/>
                    <a:pt x="79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1" name="Google Shape;931;p22"/>
          <p:cNvPicPr preferRelativeResize="0"/>
          <p:nvPr/>
        </p:nvPicPr>
        <p:blipFill rotWithShape="1">
          <a:blip r:embed="rId2">
            <a:alphaModFix amt="71000"/>
          </a:blip>
          <a:srcRect l="31073" t="28763" r="39512" b="15069"/>
          <a:stretch/>
        </p:blipFill>
        <p:spPr>
          <a:xfrm>
            <a:off x="7477525" y="2943738"/>
            <a:ext cx="2689651" cy="288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2" name="Google Shape;932;p22"/>
          <p:cNvPicPr preferRelativeResize="0"/>
          <p:nvPr/>
        </p:nvPicPr>
        <p:blipFill rotWithShape="1">
          <a:blip r:embed="rId3">
            <a:alphaModFix amt="62000"/>
          </a:blip>
          <a:srcRect l="32658" t="31809" r="33491" b="19752"/>
          <a:stretch/>
        </p:blipFill>
        <p:spPr>
          <a:xfrm flipH="1">
            <a:off x="6840500" y="-798075"/>
            <a:ext cx="3369926" cy="27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3" name="Google Shape;933;p22"/>
          <p:cNvPicPr preferRelativeResize="0"/>
          <p:nvPr/>
        </p:nvPicPr>
        <p:blipFill rotWithShape="1">
          <a:blip r:embed="rId4">
            <a:alphaModFix amt="79000"/>
          </a:blip>
          <a:srcRect l="25942" t="30366" r="32449" b="43378"/>
          <a:stretch/>
        </p:blipFill>
        <p:spPr>
          <a:xfrm>
            <a:off x="-1509100" y="-297425"/>
            <a:ext cx="3804773" cy="135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4" name="Google Shape;934;p22"/>
          <p:cNvPicPr preferRelativeResize="0"/>
          <p:nvPr/>
        </p:nvPicPr>
        <p:blipFill rotWithShape="1">
          <a:blip r:embed="rId5">
            <a:alphaModFix amt="67000"/>
          </a:blip>
          <a:srcRect l="27483" t="32006" r="29799" b="34702"/>
          <a:stretch/>
        </p:blipFill>
        <p:spPr>
          <a:xfrm rot="-10473320">
            <a:off x="-1766681" y="407788"/>
            <a:ext cx="3424188" cy="1501147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22"/>
          <p:cNvSpPr/>
          <p:nvPr/>
        </p:nvSpPr>
        <p:spPr>
          <a:xfrm rot="10800000">
            <a:off x="386072" y="-301350"/>
            <a:ext cx="220628" cy="3590920"/>
          </a:xfrm>
          <a:custGeom>
            <a:avLst/>
            <a:gdLst/>
            <a:ahLst/>
            <a:cxnLst/>
            <a:rect l="l" t="t" r="r" b="b"/>
            <a:pathLst>
              <a:path w="2733" h="33915" extrusionOk="0">
                <a:moveTo>
                  <a:pt x="2523" y="0"/>
                </a:moveTo>
                <a:cubicBezTo>
                  <a:pt x="2417" y="0"/>
                  <a:pt x="2310" y="66"/>
                  <a:pt x="2310" y="196"/>
                </a:cubicBezTo>
                <a:cubicBezTo>
                  <a:pt x="2275" y="4507"/>
                  <a:pt x="2096" y="8817"/>
                  <a:pt x="1834" y="13115"/>
                </a:cubicBezTo>
                <a:cubicBezTo>
                  <a:pt x="1703" y="15246"/>
                  <a:pt x="1584" y="17389"/>
                  <a:pt x="1370" y="19508"/>
                </a:cubicBezTo>
                <a:cubicBezTo>
                  <a:pt x="1143" y="21651"/>
                  <a:pt x="941" y="23807"/>
                  <a:pt x="715" y="25950"/>
                </a:cubicBezTo>
                <a:cubicBezTo>
                  <a:pt x="477" y="28379"/>
                  <a:pt x="262" y="30795"/>
                  <a:pt x="36" y="33212"/>
                </a:cubicBezTo>
                <a:cubicBezTo>
                  <a:pt x="0" y="33593"/>
                  <a:pt x="381" y="33915"/>
                  <a:pt x="739" y="33915"/>
                </a:cubicBezTo>
                <a:cubicBezTo>
                  <a:pt x="1155" y="33915"/>
                  <a:pt x="1405" y="33593"/>
                  <a:pt x="1441" y="33212"/>
                </a:cubicBezTo>
                <a:cubicBezTo>
                  <a:pt x="1905" y="28938"/>
                  <a:pt x="2191" y="24640"/>
                  <a:pt x="2298" y="20342"/>
                </a:cubicBezTo>
                <a:cubicBezTo>
                  <a:pt x="2406" y="16056"/>
                  <a:pt x="2572" y="11781"/>
                  <a:pt x="2644" y="7495"/>
                </a:cubicBezTo>
                <a:cubicBezTo>
                  <a:pt x="2679" y="5066"/>
                  <a:pt x="2703" y="2625"/>
                  <a:pt x="2727" y="196"/>
                </a:cubicBezTo>
                <a:cubicBezTo>
                  <a:pt x="2733" y="66"/>
                  <a:pt x="2629" y="0"/>
                  <a:pt x="25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" name="Google Shape;936;p22"/>
          <p:cNvGrpSpPr/>
          <p:nvPr/>
        </p:nvGrpSpPr>
        <p:grpSpPr>
          <a:xfrm rot="7318586" flipH="1">
            <a:off x="7148529" y="340306"/>
            <a:ext cx="805482" cy="989515"/>
            <a:chOff x="2199075" y="2670475"/>
            <a:chExt cx="141700" cy="174075"/>
          </a:xfrm>
        </p:grpSpPr>
        <p:sp>
          <p:nvSpPr>
            <p:cNvPr id="937" name="Google Shape;937;p22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2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2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2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2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2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2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2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2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2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2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2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2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" name="Google Shape;950;p22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 b="0"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8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6"/>
          <p:cNvPicPr preferRelativeResize="0"/>
          <p:nvPr/>
        </p:nvPicPr>
        <p:blipFill rotWithShape="1">
          <a:blip r:embed="rId2">
            <a:alphaModFix/>
          </a:blip>
          <a:srcRect l="31205" t="21461" r="31680" b="26711"/>
          <a:stretch/>
        </p:blipFill>
        <p:spPr>
          <a:xfrm flipH="1">
            <a:off x="5193276" y="4232211"/>
            <a:ext cx="2076624" cy="1631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4" name="Google Shape;1074;p26"/>
          <p:cNvPicPr preferRelativeResize="0"/>
          <p:nvPr/>
        </p:nvPicPr>
        <p:blipFill rotWithShape="1">
          <a:blip r:embed="rId3">
            <a:alphaModFix amt="71000"/>
          </a:blip>
          <a:srcRect l="31073" t="28763" r="39512" b="15069"/>
          <a:stretch/>
        </p:blipFill>
        <p:spPr>
          <a:xfrm rot="10800000" flipH="1">
            <a:off x="7650900" y="-543862"/>
            <a:ext cx="2689651" cy="288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5" name="Google Shape;1075;p26"/>
          <p:cNvPicPr preferRelativeResize="0"/>
          <p:nvPr/>
        </p:nvPicPr>
        <p:blipFill rotWithShape="1">
          <a:blip r:embed="rId4">
            <a:alphaModFix amt="65000"/>
          </a:blip>
          <a:srcRect l="34546" t="34930" r="34246" b="45890"/>
          <a:stretch/>
        </p:blipFill>
        <p:spPr>
          <a:xfrm rot="10800000" flipH="1">
            <a:off x="-955972" y="-360901"/>
            <a:ext cx="3085675" cy="106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6" name="Google Shape;1076;p26"/>
          <p:cNvPicPr preferRelativeResize="0"/>
          <p:nvPr/>
        </p:nvPicPr>
        <p:blipFill rotWithShape="1">
          <a:blip r:embed="rId5">
            <a:alphaModFix amt="65000"/>
          </a:blip>
          <a:srcRect l="25942" t="30366" r="32449" b="43378"/>
          <a:stretch/>
        </p:blipFill>
        <p:spPr>
          <a:xfrm rot="10800000">
            <a:off x="-1599451" y="174686"/>
            <a:ext cx="3387451" cy="1202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7" name="Google Shape;1077;p26"/>
          <p:cNvGrpSpPr/>
          <p:nvPr/>
        </p:nvGrpSpPr>
        <p:grpSpPr>
          <a:xfrm rot="10800000" flipH="1">
            <a:off x="356315" y="-250949"/>
            <a:ext cx="918295" cy="3432086"/>
            <a:chOff x="2819688" y="916634"/>
            <a:chExt cx="1329321" cy="4449743"/>
          </a:xfrm>
        </p:grpSpPr>
        <p:sp>
          <p:nvSpPr>
            <p:cNvPr id="1078" name="Google Shape;1078;p26"/>
            <p:cNvSpPr/>
            <p:nvPr/>
          </p:nvSpPr>
          <p:spPr>
            <a:xfrm rot="10258010" flipH="1">
              <a:off x="3143616" y="944209"/>
              <a:ext cx="681465" cy="4180141"/>
            </a:xfrm>
            <a:custGeom>
              <a:avLst/>
              <a:gdLst/>
              <a:ahLst/>
              <a:cxnLst/>
              <a:rect l="l" t="t" r="r" b="b"/>
              <a:pathLst>
                <a:path w="5192" h="31848" extrusionOk="0">
                  <a:moveTo>
                    <a:pt x="881" y="31139"/>
                  </a:moveTo>
                  <a:lnTo>
                    <a:pt x="881" y="31139"/>
                  </a:lnTo>
                  <a:cubicBezTo>
                    <a:pt x="877" y="31320"/>
                    <a:pt x="874" y="31501"/>
                    <a:pt x="871" y="31682"/>
                  </a:cubicBezTo>
                  <a:lnTo>
                    <a:pt x="871" y="31682"/>
                  </a:lnTo>
                  <a:cubicBezTo>
                    <a:pt x="561" y="31671"/>
                    <a:pt x="288" y="31484"/>
                    <a:pt x="170" y="31195"/>
                  </a:cubicBezTo>
                  <a:lnTo>
                    <a:pt x="170" y="31195"/>
                  </a:lnTo>
                  <a:cubicBezTo>
                    <a:pt x="406" y="31172"/>
                    <a:pt x="643" y="31154"/>
                    <a:pt x="881" y="31139"/>
                  </a:cubicBezTo>
                  <a:close/>
                  <a:moveTo>
                    <a:pt x="1352" y="1"/>
                  </a:moveTo>
                  <a:cubicBezTo>
                    <a:pt x="1325" y="1"/>
                    <a:pt x="1298" y="16"/>
                    <a:pt x="1298" y="46"/>
                  </a:cubicBezTo>
                  <a:cubicBezTo>
                    <a:pt x="1322" y="4189"/>
                    <a:pt x="1310" y="8320"/>
                    <a:pt x="1275" y="12464"/>
                  </a:cubicBezTo>
                  <a:cubicBezTo>
                    <a:pt x="1227" y="16571"/>
                    <a:pt x="1156" y="20691"/>
                    <a:pt x="1048" y="24811"/>
                  </a:cubicBezTo>
                  <a:cubicBezTo>
                    <a:pt x="1006" y="26885"/>
                    <a:pt x="925" y="28959"/>
                    <a:pt x="883" y="31024"/>
                  </a:cubicBezTo>
                  <a:lnTo>
                    <a:pt x="883" y="31024"/>
                  </a:lnTo>
                  <a:cubicBezTo>
                    <a:pt x="613" y="31038"/>
                    <a:pt x="342" y="31054"/>
                    <a:pt x="72" y="31073"/>
                  </a:cubicBezTo>
                  <a:cubicBezTo>
                    <a:pt x="36" y="31085"/>
                    <a:pt x="1" y="31121"/>
                    <a:pt x="13" y="31157"/>
                  </a:cubicBezTo>
                  <a:cubicBezTo>
                    <a:pt x="129" y="31565"/>
                    <a:pt x="509" y="31847"/>
                    <a:pt x="927" y="31847"/>
                  </a:cubicBezTo>
                  <a:cubicBezTo>
                    <a:pt x="936" y="31847"/>
                    <a:pt x="944" y="31847"/>
                    <a:pt x="953" y="31847"/>
                  </a:cubicBezTo>
                  <a:cubicBezTo>
                    <a:pt x="1001" y="31847"/>
                    <a:pt x="1036" y="31811"/>
                    <a:pt x="1036" y="31764"/>
                  </a:cubicBezTo>
                  <a:cubicBezTo>
                    <a:pt x="1046" y="31552"/>
                    <a:pt x="1055" y="31340"/>
                    <a:pt x="1064" y="31129"/>
                  </a:cubicBezTo>
                  <a:lnTo>
                    <a:pt x="1064" y="31129"/>
                  </a:lnTo>
                  <a:cubicBezTo>
                    <a:pt x="1482" y="31106"/>
                    <a:pt x="1902" y="31096"/>
                    <a:pt x="2321" y="31096"/>
                  </a:cubicBezTo>
                  <a:cubicBezTo>
                    <a:pt x="3252" y="31096"/>
                    <a:pt x="4181" y="31148"/>
                    <a:pt x="5096" y="31240"/>
                  </a:cubicBezTo>
                  <a:cubicBezTo>
                    <a:pt x="5100" y="31240"/>
                    <a:pt x="5104" y="31241"/>
                    <a:pt x="5107" y="31241"/>
                  </a:cubicBezTo>
                  <a:cubicBezTo>
                    <a:pt x="5192" y="31241"/>
                    <a:pt x="5188" y="31109"/>
                    <a:pt x="5096" y="31109"/>
                  </a:cubicBezTo>
                  <a:cubicBezTo>
                    <a:pt x="4228" y="31022"/>
                    <a:pt x="3357" y="30984"/>
                    <a:pt x="2483" y="30984"/>
                  </a:cubicBezTo>
                  <a:cubicBezTo>
                    <a:pt x="2012" y="30984"/>
                    <a:pt x="1540" y="30995"/>
                    <a:pt x="1069" y="31016"/>
                  </a:cubicBezTo>
                  <a:lnTo>
                    <a:pt x="1069" y="31016"/>
                  </a:lnTo>
                  <a:cubicBezTo>
                    <a:pt x="1141" y="29203"/>
                    <a:pt x="1173" y="27382"/>
                    <a:pt x="1215" y="25561"/>
                  </a:cubicBezTo>
                  <a:cubicBezTo>
                    <a:pt x="1263" y="23489"/>
                    <a:pt x="1298" y="21429"/>
                    <a:pt x="1334" y="19357"/>
                  </a:cubicBezTo>
                  <a:cubicBezTo>
                    <a:pt x="1394" y="15238"/>
                    <a:pt x="1429" y="11130"/>
                    <a:pt x="1429" y="7011"/>
                  </a:cubicBezTo>
                  <a:cubicBezTo>
                    <a:pt x="1429" y="4689"/>
                    <a:pt x="1417" y="2367"/>
                    <a:pt x="1406" y="46"/>
                  </a:cubicBezTo>
                  <a:cubicBezTo>
                    <a:pt x="1406" y="16"/>
                    <a:pt x="1379" y="1"/>
                    <a:pt x="13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6"/>
            <p:cNvSpPr/>
            <p:nvPr/>
          </p:nvSpPr>
          <p:spPr>
            <a:xfrm rot="10061610" flipH="1">
              <a:off x="3303259" y="2895523"/>
              <a:ext cx="226277" cy="2475177"/>
            </a:xfrm>
            <a:custGeom>
              <a:avLst/>
              <a:gdLst/>
              <a:ahLst/>
              <a:cxnLst/>
              <a:rect l="l" t="t" r="r" b="b"/>
              <a:pathLst>
                <a:path w="1724" h="18858" extrusionOk="0">
                  <a:moveTo>
                    <a:pt x="1266" y="0"/>
                  </a:moveTo>
                  <a:cubicBezTo>
                    <a:pt x="1092" y="0"/>
                    <a:pt x="925" y="91"/>
                    <a:pt x="894" y="290"/>
                  </a:cubicBezTo>
                  <a:cubicBezTo>
                    <a:pt x="679" y="1492"/>
                    <a:pt x="572" y="2707"/>
                    <a:pt x="441" y="3909"/>
                  </a:cubicBezTo>
                  <a:cubicBezTo>
                    <a:pt x="322" y="5100"/>
                    <a:pt x="239" y="6302"/>
                    <a:pt x="156" y="7493"/>
                  </a:cubicBezTo>
                  <a:cubicBezTo>
                    <a:pt x="1" y="9886"/>
                    <a:pt x="60" y="12291"/>
                    <a:pt x="120" y="14684"/>
                  </a:cubicBezTo>
                  <a:cubicBezTo>
                    <a:pt x="156" y="16030"/>
                    <a:pt x="179" y="17387"/>
                    <a:pt x="239" y="18732"/>
                  </a:cubicBezTo>
                  <a:cubicBezTo>
                    <a:pt x="245" y="18816"/>
                    <a:pt x="313" y="18857"/>
                    <a:pt x="380" y="18857"/>
                  </a:cubicBezTo>
                  <a:cubicBezTo>
                    <a:pt x="447" y="18857"/>
                    <a:pt x="513" y="18816"/>
                    <a:pt x="513" y="18732"/>
                  </a:cubicBezTo>
                  <a:cubicBezTo>
                    <a:pt x="465" y="16327"/>
                    <a:pt x="513" y="13922"/>
                    <a:pt x="703" y="11529"/>
                  </a:cubicBezTo>
                  <a:cubicBezTo>
                    <a:pt x="894" y="9160"/>
                    <a:pt x="1048" y="6790"/>
                    <a:pt x="1275" y="4421"/>
                  </a:cubicBezTo>
                  <a:cubicBezTo>
                    <a:pt x="1406" y="3076"/>
                    <a:pt x="1584" y="1742"/>
                    <a:pt x="1703" y="409"/>
                  </a:cubicBezTo>
                  <a:cubicBezTo>
                    <a:pt x="1723" y="148"/>
                    <a:pt x="1489" y="0"/>
                    <a:pt x="1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26"/>
          <p:cNvGrpSpPr/>
          <p:nvPr/>
        </p:nvGrpSpPr>
        <p:grpSpPr>
          <a:xfrm rot="7318586" flipH="1">
            <a:off x="7420466" y="591869"/>
            <a:ext cx="805482" cy="989515"/>
            <a:chOff x="2199075" y="2670475"/>
            <a:chExt cx="141700" cy="174075"/>
          </a:xfrm>
        </p:grpSpPr>
        <p:sp>
          <p:nvSpPr>
            <p:cNvPr id="1081" name="Google Shape;1081;p26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6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6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6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6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6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6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6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6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6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6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6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6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26"/>
          <p:cNvGrpSpPr/>
          <p:nvPr/>
        </p:nvGrpSpPr>
        <p:grpSpPr>
          <a:xfrm rot="-5400000">
            <a:off x="4702679" y="3801338"/>
            <a:ext cx="604508" cy="1900975"/>
            <a:chOff x="5784691" y="2227775"/>
            <a:chExt cx="604508" cy="1900975"/>
          </a:xfrm>
        </p:grpSpPr>
        <p:sp>
          <p:nvSpPr>
            <p:cNvPr id="1095" name="Google Shape;1095;p26"/>
            <p:cNvSpPr/>
            <p:nvPr/>
          </p:nvSpPr>
          <p:spPr>
            <a:xfrm>
              <a:off x="6286232" y="2227775"/>
              <a:ext cx="102968" cy="82522"/>
            </a:xfrm>
            <a:custGeom>
              <a:avLst/>
              <a:gdLst/>
              <a:ahLst/>
              <a:cxnLst/>
              <a:rect l="l" t="t" r="r" b="b"/>
              <a:pathLst>
                <a:path w="418" h="335" extrusionOk="0">
                  <a:moveTo>
                    <a:pt x="203" y="1"/>
                  </a:moveTo>
                  <a:cubicBezTo>
                    <a:pt x="1" y="1"/>
                    <a:pt x="1" y="334"/>
                    <a:pt x="203" y="334"/>
                  </a:cubicBezTo>
                  <a:cubicBezTo>
                    <a:pt x="418" y="334"/>
                    <a:pt x="41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6"/>
            <p:cNvSpPr/>
            <p:nvPr/>
          </p:nvSpPr>
          <p:spPr>
            <a:xfrm>
              <a:off x="6192378" y="2436175"/>
              <a:ext cx="102968" cy="82276"/>
            </a:xfrm>
            <a:custGeom>
              <a:avLst/>
              <a:gdLst/>
              <a:ahLst/>
              <a:cxnLst/>
              <a:rect l="l" t="t" r="r" b="b"/>
              <a:pathLst>
                <a:path w="418" h="334" extrusionOk="0">
                  <a:moveTo>
                    <a:pt x="215" y="0"/>
                  </a:moveTo>
                  <a:cubicBezTo>
                    <a:pt x="1" y="12"/>
                    <a:pt x="1" y="334"/>
                    <a:pt x="215" y="334"/>
                  </a:cubicBezTo>
                  <a:cubicBezTo>
                    <a:pt x="418" y="334"/>
                    <a:pt x="418" y="0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6"/>
            <p:cNvSpPr/>
            <p:nvPr/>
          </p:nvSpPr>
          <p:spPr>
            <a:xfrm>
              <a:off x="6078078" y="2688423"/>
              <a:ext cx="55918" cy="41138"/>
            </a:xfrm>
            <a:custGeom>
              <a:avLst/>
              <a:gdLst/>
              <a:ahLst/>
              <a:cxnLst/>
              <a:rect l="l" t="t" r="r" b="b"/>
              <a:pathLst>
                <a:path w="227" h="167" extrusionOk="0">
                  <a:moveTo>
                    <a:pt x="108" y="0"/>
                  </a:moveTo>
                  <a:cubicBezTo>
                    <a:pt x="1" y="0"/>
                    <a:pt x="1" y="167"/>
                    <a:pt x="108" y="167"/>
                  </a:cubicBezTo>
                  <a:cubicBezTo>
                    <a:pt x="227" y="167"/>
                    <a:pt x="22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6"/>
            <p:cNvSpPr/>
            <p:nvPr/>
          </p:nvSpPr>
          <p:spPr>
            <a:xfrm>
              <a:off x="6072166" y="2823169"/>
              <a:ext cx="64786" cy="50252"/>
            </a:xfrm>
            <a:custGeom>
              <a:avLst/>
              <a:gdLst/>
              <a:ahLst/>
              <a:cxnLst/>
              <a:rect l="l" t="t" r="r" b="b"/>
              <a:pathLst>
                <a:path w="263" h="204" extrusionOk="0">
                  <a:moveTo>
                    <a:pt x="132" y="1"/>
                  </a:moveTo>
                  <a:cubicBezTo>
                    <a:pt x="1" y="1"/>
                    <a:pt x="1" y="203"/>
                    <a:pt x="132" y="203"/>
                  </a:cubicBezTo>
                  <a:cubicBezTo>
                    <a:pt x="263" y="203"/>
                    <a:pt x="263" y="1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6"/>
            <p:cNvSpPr/>
            <p:nvPr/>
          </p:nvSpPr>
          <p:spPr>
            <a:xfrm>
              <a:off x="6057632" y="3163359"/>
              <a:ext cx="140904" cy="108880"/>
            </a:xfrm>
            <a:custGeom>
              <a:avLst/>
              <a:gdLst/>
              <a:ahLst/>
              <a:cxnLst/>
              <a:rect l="l" t="t" r="r" b="b"/>
              <a:pathLst>
                <a:path w="572" h="442" extrusionOk="0">
                  <a:moveTo>
                    <a:pt x="286" y="1"/>
                  </a:moveTo>
                  <a:cubicBezTo>
                    <a:pt x="0" y="1"/>
                    <a:pt x="0" y="442"/>
                    <a:pt x="286" y="442"/>
                  </a:cubicBezTo>
                  <a:cubicBezTo>
                    <a:pt x="572" y="442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6"/>
            <p:cNvSpPr/>
            <p:nvPr/>
          </p:nvSpPr>
          <p:spPr>
            <a:xfrm>
              <a:off x="5987180" y="3459701"/>
              <a:ext cx="97056" cy="73654"/>
            </a:xfrm>
            <a:custGeom>
              <a:avLst/>
              <a:gdLst/>
              <a:ahLst/>
              <a:cxnLst/>
              <a:rect l="l" t="t" r="r" b="b"/>
              <a:pathLst>
                <a:path w="394" h="299" extrusionOk="0">
                  <a:moveTo>
                    <a:pt x="203" y="1"/>
                  </a:moveTo>
                  <a:cubicBezTo>
                    <a:pt x="1" y="1"/>
                    <a:pt x="1" y="298"/>
                    <a:pt x="203" y="298"/>
                  </a:cubicBezTo>
                  <a:cubicBezTo>
                    <a:pt x="393" y="298"/>
                    <a:pt x="393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6"/>
            <p:cNvSpPr/>
            <p:nvPr/>
          </p:nvSpPr>
          <p:spPr>
            <a:xfrm>
              <a:off x="5784691" y="3805803"/>
              <a:ext cx="38428" cy="29560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84" y="0"/>
                  </a:moveTo>
                  <a:cubicBezTo>
                    <a:pt x="1" y="0"/>
                    <a:pt x="1" y="119"/>
                    <a:pt x="84" y="119"/>
                  </a:cubicBezTo>
                  <a:cubicBezTo>
                    <a:pt x="156" y="119"/>
                    <a:pt x="156" y="0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6"/>
            <p:cNvSpPr/>
            <p:nvPr/>
          </p:nvSpPr>
          <p:spPr>
            <a:xfrm>
              <a:off x="5858100" y="4066920"/>
              <a:ext cx="79566" cy="61830"/>
            </a:xfrm>
            <a:custGeom>
              <a:avLst/>
              <a:gdLst/>
              <a:ahLst/>
              <a:cxnLst/>
              <a:rect l="l" t="t" r="r" b="b"/>
              <a:pathLst>
                <a:path w="323" h="251" extrusionOk="0">
                  <a:moveTo>
                    <a:pt x="155" y="0"/>
                  </a:moveTo>
                  <a:cubicBezTo>
                    <a:pt x="1" y="0"/>
                    <a:pt x="1" y="250"/>
                    <a:pt x="155" y="250"/>
                  </a:cubicBezTo>
                  <a:cubicBezTo>
                    <a:pt x="322" y="250"/>
                    <a:pt x="32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" name="Google Shape;1103;p26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 b="0"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22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" name="Google Shape;1105;p27"/>
          <p:cNvPicPr preferRelativeResize="0"/>
          <p:nvPr/>
        </p:nvPicPr>
        <p:blipFill rotWithShape="1">
          <a:blip r:embed="rId2">
            <a:alphaModFix amt="60000"/>
          </a:blip>
          <a:srcRect l="35186" t="21964" r="34121" b="30594"/>
          <a:stretch/>
        </p:blipFill>
        <p:spPr>
          <a:xfrm flipH="1">
            <a:off x="2699576" y="4256300"/>
            <a:ext cx="2376283" cy="20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6" name="Google Shape;1106;p27"/>
          <p:cNvPicPr preferRelativeResize="0"/>
          <p:nvPr/>
        </p:nvPicPr>
        <p:blipFill rotWithShape="1">
          <a:blip r:embed="rId3">
            <a:alphaModFix amt="60000"/>
          </a:blip>
          <a:srcRect l="34546" t="34930" r="34246" b="45890"/>
          <a:stretch/>
        </p:blipFill>
        <p:spPr>
          <a:xfrm rot="10800000">
            <a:off x="6583873" y="-381026"/>
            <a:ext cx="3548352" cy="122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7" name="Google Shape;1107;p27"/>
          <p:cNvPicPr preferRelativeResize="0"/>
          <p:nvPr/>
        </p:nvPicPr>
        <p:blipFill rotWithShape="1">
          <a:blip r:embed="rId4">
            <a:alphaModFix amt="67000"/>
          </a:blip>
          <a:srcRect l="27483" t="32006" r="29799" b="34702"/>
          <a:stretch/>
        </p:blipFill>
        <p:spPr>
          <a:xfrm rot="-2014865" flipH="1">
            <a:off x="-1356664" y="-312067"/>
            <a:ext cx="3546106" cy="1554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8" name="Google Shape;1108;p27"/>
          <p:cNvPicPr preferRelativeResize="0"/>
          <p:nvPr/>
        </p:nvPicPr>
        <p:blipFill rotWithShape="1">
          <a:blip r:embed="rId5">
            <a:alphaModFix/>
          </a:blip>
          <a:srcRect l="31205" t="21461" r="31680" b="26711"/>
          <a:stretch/>
        </p:blipFill>
        <p:spPr>
          <a:xfrm flipH="1">
            <a:off x="2431274" y="3961863"/>
            <a:ext cx="1793626" cy="14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9" name="Google Shape;1109;p27"/>
          <p:cNvPicPr preferRelativeResize="0"/>
          <p:nvPr/>
        </p:nvPicPr>
        <p:blipFill rotWithShape="1">
          <a:blip r:embed="rId3">
            <a:alphaModFix amt="60000"/>
          </a:blip>
          <a:srcRect l="34546" t="34930" r="34246" b="45890"/>
          <a:stretch/>
        </p:blipFill>
        <p:spPr>
          <a:xfrm>
            <a:off x="7455123" y="196399"/>
            <a:ext cx="3548352" cy="12265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0" name="Google Shape;1110;p27"/>
          <p:cNvSpPr/>
          <p:nvPr/>
        </p:nvSpPr>
        <p:spPr>
          <a:xfrm rot="5399949" flipH="1">
            <a:off x="5967102" y="2249926"/>
            <a:ext cx="4927357" cy="820316"/>
          </a:xfrm>
          <a:custGeom>
            <a:avLst/>
            <a:gdLst/>
            <a:ahLst/>
            <a:cxnLst/>
            <a:rect l="l" t="t" r="r" b="b"/>
            <a:pathLst>
              <a:path w="29333" h="5046" extrusionOk="0">
                <a:moveTo>
                  <a:pt x="28604" y="160"/>
                </a:moveTo>
                <a:cubicBezTo>
                  <a:pt x="28846" y="232"/>
                  <a:pt x="28932" y="515"/>
                  <a:pt x="28921" y="751"/>
                </a:cubicBezTo>
                <a:cubicBezTo>
                  <a:pt x="28911" y="917"/>
                  <a:pt x="28850" y="1053"/>
                  <a:pt x="28757" y="1163"/>
                </a:cubicBezTo>
                <a:lnTo>
                  <a:pt x="28757" y="1163"/>
                </a:lnTo>
                <a:cubicBezTo>
                  <a:pt x="28706" y="829"/>
                  <a:pt x="28655" y="494"/>
                  <a:pt x="28604" y="160"/>
                </a:cubicBezTo>
                <a:close/>
                <a:moveTo>
                  <a:pt x="28516" y="1"/>
                </a:moveTo>
                <a:cubicBezTo>
                  <a:pt x="28468" y="1"/>
                  <a:pt x="28445" y="48"/>
                  <a:pt x="28457" y="84"/>
                </a:cubicBezTo>
                <a:cubicBezTo>
                  <a:pt x="28514" y="483"/>
                  <a:pt x="28573" y="882"/>
                  <a:pt x="28632" y="1280"/>
                </a:cubicBezTo>
                <a:lnTo>
                  <a:pt x="28632" y="1280"/>
                </a:lnTo>
                <a:cubicBezTo>
                  <a:pt x="28527" y="1359"/>
                  <a:pt x="28401" y="1416"/>
                  <a:pt x="28266" y="1453"/>
                </a:cubicBezTo>
                <a:cubicBezTo>
                  <a:pt x="28042" y="1513"/>
                  <a:pt x="27810" y="1528"/>
                  <a:pt x="27577" y="1528"/>
                </a:cubicBezTo>
                <a:cubicBezTo>
                  <a:pt x="27390" y="1528"/>
                  <a:pt x="27202" y="1518"/>
                  <a:pt x="27016" y="1513"/>
                </a:cubicBezTo>
                <a:cubicBezTo>
                  <a:pt x="26492" y="1501"/>
                  <a:pt x="25980" y="1477"/>
                  <a:pt x="25468" y="1465"/>
                </a:cubicBezTo>
                <a:lnTo>
                  <a:pt x="19313" y="1263"/>
                </a:lnTo>
                <a:cubicBezTo>
                  <a:pt x="17253" y="1203"/>
                  <a:pt x="15205" y="1144"/>
                  <a:pt x="13145" y="1072"/>
                </a:cubicBezTo>
                <a:cubicBezTo>
                  <a:pt x="11085" y="1013"/>
                  <a:pt x="9026" y="941"/>
                  <a:pt x="6966" y="882"/>
                </a:cubicBezTo>
                <a:cubicBezTo>
                  <a:pt x="4918" y="810"/>
                  <a:pt x="2858" y="751"/>
                  <a:pt x="810" y="703"/>
                </a:cubicBezTo>
                <a:cubicBezTo>
                  <a:pt x="560" y="691"/>
                  <a:pt x="298" y="679"/>
                  <a:pt x="48" y="679"/>
                </a:cubicBezTo>
                <a:cubicBezTo>
                  <a:pt x="1" y="679"/>
                  <a:pt x="1" y="763"/>
                  <a:pt x="48" y="763"/>
                </a:cubicBezTo>
                <a:cubicBezTo>
                  <a:pt x="2203" y="858"/>
                  <a:pt x="4346" y="917"/>
                  <a:pt x="6501" y="1001"/>
                </a:cubicBezTo>
                <a:cubicBezTo>
                  <a:pt x="8633" y="1072"/>
                  <a:pt x="10776" y="1144"/>
                  <a:pt x="12919" y="1215"/>
                </a:cubicBezTo>
                <a:cubicBezTo>
                  <a:pt x="15062" y="1286"/>
                  <a:pt x="17217" y="1358"/>
                  <a:pt x="19360" y="1429"/>
                </a:cubicBezTo>
                <a:cubicBezTo>
                  <a:pt x="21503" y="1501"/>
                  <a:pt x="23646" y="1572"/>
                  <a:pt x="25790" y="1644"/>
                </a:cubicBezTo>
                <a:cubicBezTo>
                  <a:pt x="26313" y="1667"/>
                  <a:pt x="26837" y="1679"/>
                  <a:pt x="27373" y="1703"/>
                </a:cubicBezTo>
                <a:cubicBezTo>
                  <a:pt x="27766" y="1703"/>
                  <a:pt x="28171" y="1703"/>
                  <a:pt x="28540" y="1537"/>
                </a:cubicBezTo>
                <a:cubicBezTo>
                  <a:pt x="28582" y="1516"/>
                  <a:pt x="28622" y="1493"/>
                  <a:pt x="28660" y="1469"/>
                </a:cubicBezTo>
                <a:lnTo>
                  <a:pt x="28660" y="1469"/>
                </a:lnTo>
                <a:cubicBezTo>
                  <a:pt x="28835" y="2645"/>
                  <a:pt x="29015" y="3817"/>
                  <a:pt x="29195" y="4989"/>
                </a:cubicBezTo>
                <a:cubicBezTo>
                  <a:pt x="29200" y="5028"/>
                  <a:pt x="29224" y="5045"/>
                  <a:pt x="29251" y="5045"/>
                </a:cubicBezTo>
                <a:cubicBezTo>
                  <a:pt x="29290" y="5045"/>
                  <a:pt x="29333" y="5010"/>
                  <a:pt x="29326" y="4954"/>
                </a:cubicBezTo>
                <a:cubicBezTo>
                  <a:pt x="29152" y="3762"/>
                  <a:pt x="28971" y="2570"/>
                  <a:pt x="28789" y="1373"/>
                </a:cubicBezTo>
                <a:lnTo>
                  <a:pt x="28789" y="1373"/>
                </a:lnTo>
                <a:cubicBezTo>
                  <a:pt x="28945" y="1239"/>
                  <a:pt x="29051" y="1064"/>
                  <a:pt x="29076" y="846"/>
                </a:cubicBezTo>
                <a:cubicBezTo>
                  <a:pt x="29111" y="584"/>
                  <a:pt x="29052" y="298"/>
                  <a:pt x="28849" y="132"/>
                </a:cubicBezTo>
                <a:cubicBezTo>
                  <a:pt x="28754" y="48"/>
                  <a:pt x="28647" y="13"/>
                  <a:pt x="285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1" name="Google Shape;1111;p27"/>
          <p:cNvGrpSpPr/>
          <p:nvPr/>
        </p:nvGrpSpPr>
        <p:grpSpPr>
          <a:xfrm rot="7318586" flipH="1">
            <a:off x="3284066" y="3623094"/>
            <a:ext cx="805482" cy="989515"/>
            <a:chOff x="2199075" y="2670475"/>
            <a:chExt cx="141700" cy="174075"/>
          </a:xfrm>
        </p:grpSpPr>
        <p:sp>
          <p:nvSpPr>
            <p:cNvPr id="1112" name="Google Shape;1112;p27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7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7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7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7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7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7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7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7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7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7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7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7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27"/>
          <p:cNvGrpSpPr/>
          <p:nvPr/>
        </p:nvGrpSpPr>
        <p:grpSpPr>
          <a:xfrm rot="-4917833" flipH="1">
            <a:off x="1323413" y="-471948"/>
            <a:ext cx="604520" cy="1901013"/>
            <a:chOff x="5784691" y="2227775"/>
            <a:chExt cx="604508" cy="1900975"/>
          </a:xfrm>
        </p:grpSpPr>
        <p:sp>
          <p:nvSpPr>
            <p:cNvPr id="1126" name="Google Shape;1126;p27"/>
            <p:cNvSpPr/>
            <p:nvPr/>
          </p:nvSpPr>
          <p:spPr>
            <a:xfrm>
              <a:off x="6286232" y="2227775"/>
              <a:ext cx="102968" cy="82522"/>
            </a:xfrm>
            <a:custGeom>
              <a:avLst/>
              <a:gdLst/>
              <a:ahLst/>
              <a:cxnLst/>
              <a:rect l="l" t="t" r="r" b="b"/>
              <a:pathLst>
                <a:path w="418" h="335" extrusionOk="0">
                  <a:moveTo>
                    <a:pt x="203" y="1"/>
                  </a:moveTo>
                  <a:cubicBezTo>
                    <a:pt x="1" y="1"/>
                    <a:pt x="1" y="334"/>
                    <a:pt x="203" y="334"/>
                  </a:cubicBezTo>
                  <a:cubicBezTo>
                    <a:pt x="418" y="334"/>
                    <a:pt x="41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7"/>
            <p:cNvSpPr/>
            <p:nvPr/>
          </p:nvSpPr>
          <p:spPr>
            <a:xfrm>
              <a:off x="6192378" y="2436175"/>
              <a:ext cx="102968" cy="82276"/>
            </a:xfrm>
            <a:custGeom>
              <a:avLst/>
              <a:gdLst/>
              <a:ahLst/>
              <a:cxnLst/>
              <a:rect l="l" t="t" r="r" b="b"/>
              <a:pathLst>
                <a:path w="418" h="334" extrusionOk="0">
                  <a:moveTo>
                    <a:pt x="215" y="0"/>
                  </a:moveTo>
                  <a:cubicBezTo>
                    <a:pt x="1" y="12"/>
                    <a:pt x="1" y="334"/>
                    <a:pt x="215" y="334"/>
                  </a:cubicBezTo>
                  <a:cubicBezTo>
                    <a:pt x="418" y="334"/>
                    <a:pt x="418" y="0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7"/>
            <p:cNvSpPr/>
            <p:nvPr/>
          </p:nvSpPr>
          <p:spPr>
            <a:xfrm>
              <a:off x="6078078" y="2688423"/>
              <a:ext cx="55918" cy="41138"/>
            </a:xfrm>
            <a:custGeom>
              <a:avLst/>
              <a:gdLst/>
              <a:ahLst/>
              <a:cxnLst/>
              <a:rect l="l" t="t" r="r" b="b"/>
              <a:pathLst>
                <a:path w="227" h="167" extrusionOk="0">
                  <a:moveTo>
                    <a:pt x="108" y="0"/>
                  </a:moveTo>
                  <a:cubicBezTo>
                    <a:pt x="1" y="0"/>
                    <a:pt x="1" y="167"/>
                    <a:pt x="108" y="167"/>
                  </a:cubicBezTo>
                  <a:cubicBezTo>
                    <a:pt x="227" y="167"/>
                    <a:pt x="22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7"/>
            <p:cNvSpPr/>
            <p:nvPr/>
          </p:nvSpPr>
          <p:spPr>
            <a:xfrm>
              <a:off x="6072166" y="2823169"/>
              <a:ext cx="64786" cy="50252"/>
            </a:xfrm>
            <a:custGeom>
              <a:avLst/>
              <a:gdLst/>
              <a:ahLst/>
              <a:cxnLst/>
              <a:rect l="l" t="t" r="r" b="b"/>
              <a:pathLst>
                <a:path w="263" h="204" extrusionOk="0">
                  <a:moveTo>
                    <a:pt x="132" y="1"/>
                  </a:moveTo>
                  <a:cubicBezTo>
                    <a:pt x="1" y="1"/>
                    <a:pt x="1" y="203"/>
                    <a:pt x="132" y="203"/>
                  </a:cubicBezTo>
                  <a:cubicBezTo>
                    <a:pt x="263" y="203"/>
                    <a:pt x="263" y="1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7"/>
            <p:cNvSpPr/>
            <p:nvPr/>
          </p:nvSpPr>
          <p:spPr>
            <a:xfrm>
              <a:off x="6057632" y="3163359"/>
              <a:ext cx="140904" cy="108880"/>
            </a:xfrm>
            <a:custGeom>
              <a:avLst/>
              <a:gdLst/>
              <a:ahLst/>
              <a:cxnLst/>
              <a:rect l="l" t="t" r="r" b="b"/>
              <a:pathLst>
                <a:path w="572" h="442" extrusionOk="0">
                  <a:moveTo>
                    <a:pt x="286" y="1"/>
                  </a:moveTo>
                  <a:cubicBezTo>
                    <a:pt x="0" y="1"/>
                    <a:pt x="0" y="442"/>
                    <a:pt x="286" y="442"/>
                  </a:cubicBezTo>
                  <a:cubicBezTo>
                    <a:pt x="572" y="442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7"/>
            <p:cNvSpPr/>
            <p:nvPr/>
          </p:nvSpPr>
          <p:spPr>
            <a:xfrm>
              <a:off x="5987180" y="3459701"/>
              <a:ext cx="97056" cy="73654"/>
            </a:xfrm>
            <a:custGeom>
              <a:avLst/>
              <a:gdLst/>
              <a:ahLst/>
              <a:cxnLst/>
              <a:rect l="l" t="t" r="r" b="b"/>
              <a:pathLst>
                <a:path w="394" h="299" extrusionOk="0">
                  <a:moveTo>
                    <a:pt x="203" y="1"/>
                  </a:moveTo>
                  <a:cubicBezTo>
                    <a:pt x="1" y="1"/>
                    <a:pt x="1" y="298"/>
                    <a:pt x="203" y="298"/>
                  </a:cubicBezTo>
                  <a:cubicBezTo>
                    <a:pt x="393" y="298"/>
                    <a:pt x="393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7"/>
            <p:cNvSpPr/>
            <p:nvPr/>
          </p:nvSpPr>
          <p:spPr>
            <a:xfrm>
              <a:off x="5784691" y="3805803"/>
              <a:ext cx="38428" cy="29560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84" y="0"/>
                  </a:moveTo>
                  <a:cubicBezTo>
                    <a:pt x="1" y="0"/>
                    <a:pt x="1" y="119"/>
                    <a:pt x="84" y="119"/>
                  </a:cubicBezTo>
                  <a:cubicBezTo>
                    <a:pt x="156" y="119"/>
                    <a:pt x="156" y="0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7"/>
            <p:cNvSpPr/>
            <p:nvPr/>
          </p:nvSpPr>
          <p:spPr>
            <a:xfrm>
              <a:off x="5858100" y="4066920"/>
              <a:ext cx="79566" cy="61830"/>
            </a:xfrm>
            <a:custGeom>
              <a:avLst/>
              <a:gdLst/>
              <a:ahLst/>
              <a:cxnLst/>
              <a:rect l="l" t="t" r="r" b="b"/>
              <a:pathLst>
                <a:path w="323" h="251" extrusionOk="0">
                  <a:moveTo>
                    <a:pt x="155" y="0"/>
                  </a:moveTo>
                  <a:cubicBezTo>
                    <a:pt x="1" y="0"/>
                    <a:pt x="1" y="250"/>
                    <a:pt x="155" y="250"/>
                  </a:cubicBezTo>
                  <a:cubicBezTo>
                    <a:pt x="322" y="250"/>
                    <a:pt x="32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" name="Google Shape;1134;p27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 b="0"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7" name="Google Shape;1237;p30"/>
          <p:cNvPicPr preferRelativeResize="0"/>
          <p:nvPr/>
        </p:nvPicPr>
        <p:blipFill rotWithShape="1">
          <a:blip r:embed="rId2">
            <a:alphaModFix amt="68000"/>
          </a:blip>
          <a:srcRect l="34546" t="34930" r="34246" b="45890"/>
          <a:stretch/>
        </p:blipFill>
        <p:spPr>
          <a:xfrm rot="10800000">
            <a:off x="-1308062" y="-276088"/>
            <a:ext cx="4042574" cy="139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8" name="Google Shape;1238;p30"/>
          <p:cNvPicPr preferRelativeResize="0"/>
          <p:nvPr/>
        </p:nvPicPr>
        <p:blipFill rotWithShape="1">
          <a:blip r:embed="rId3">
            <a:alphaModFix amt="71000"/>
          </a:blip>
          <a:srcRect l="31073" t="28763" r="39512" b="15069"/>
          <a:stretch/>
        </p:blipFill>
        <p:spPr>
          <a:xfrm rot="10800000">
            <a:off x="-1358700" y="-496087"/>
            <a:ext cx="2689651" cy="288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0"/>
          <p:cNvPicPr preferRelativeResize="0"/>
          <p:nvPr/>
        </p:nvPicPr>
        <p:blipFill rotWithShape="1">
          <a:blip r:embed="rId4">
            <a:alphaModFix/>
          </a:blip>
          <a:srcRect l="32658" t="31809" r="33491" b="19752"/>
          <a:stretch/>
        </p:blipFill>
        <p:spPr>
          <a:xfrm>
            <a:off x="4199475" y="4010150"/>
            <a:ext cx="2801299" cy="225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0"/>
          <p:cNvPicPr preferRelativeResize="0"/>
          <p:nvPr/>
        </p:nvPicPr>
        <p:blipFill rotWithShape="1">
          <a:blip r:embed="rId5">
            <a:alphaModFix/>
          </a:blip>
          <a:srcRect l="29796" t="23863" r="33345" b="24883"/>
          <a:stretch/>
        </p:blipFill>
        <p:spPr>
          <a:xfrm rot="10800000" flipH="1">
            <a:off x="6370550" y="-1001075"/>
            <a:ext cx="3370301" cy="26360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1" name="Google Shape;1241;p30"/>
          <p:cNvSpPr/>
          <p:nvPr/>
        </p:nvSpPr>
        <p:spPr>
          <a:xfrm flipH="1">
            <a:off x="8179375" y="798525"/>
            <a:ext cx="720424" cy="4427079"/>
          </a:xfrm>
          <a:custGeom>
            <a:avLst/>
            <a:gdLst/>
            <a:ahLst/>
            <a:cxnLst/>
            <a:rect l="l" t="t" r="r" b="b"/>
            <a:pathLst>
              <a:path w="6297" h="81945" extrusionOk="0">
                <a:moveTo>
                  <a:pt x="6180" y="1"/>
                </a:moveTo>
                <a:cubicBezTo>
                  <a:pt x="6157" y="1"/>
                  <a:pt x="6134" y="12"/>
                  <a:pt x="6120" y="41"/>
                </a:cubicBezTo>
                <a:cubicBezTo>
                  <a:pt x="4810" y="2327"/>
                  <a:pt x="3608" y="4672"/>
                  <a:pt x="2513" y="7065"/>
                </a:cubicBezTo>
                <a:cubicBezTo>
                  <a:pt x="1989" y="8220"/>
                  <a:pt x="1477" y="9387"/>
                  <a:pt x="989" y="10554"/>
                </a:cubicBezTo>
                <a:cubicBezTo>
                  <a:pt x="536" y="11673"/>
                  <a:pt x="0" y="12828"/>
                  <a:pt x="119" y="14066"/>
                </a:cubicBezTo>
                <a:cubicBezTo>
                  <a:pt x="167" y="14673"/>
                  <a:pt x="346" y="15269"/>
                  <a:pt x="512" y="15864"/>
                </a:cubicBezTo>
                <a:cubicBezTo>
                  <a:pt x="679" y="16483"/>
                  <a:pt x="822" y="17126"/>
                  <a:pt x="929" y="17757"/>
                </a:cubicBezTo>
                <a:cubicBezTo>
                  <a:pt x="1155" y="19102"/>
                  <a:pt x="1262" y="20472"/>
                  <a:pt x="1334" y="21841"/>
                </a:cubicBezTo>
                <a:cubicBezTo>
                  <a:pt x="1477" y="24579"/>
                  <a:pt x="1548" y="27306"/>
                  <a:pt x="1501" y="30044"/>
                </a:cubicBezTo>
                <a:cubicBezTo>
                  <a:pt x="1405" y="35557"/>
                  <a:pt x="1036" y="41069"/>
                  <a:pt x="1000" y="46582"/>
                </a:cubicBezTo>
                <a:cubicBezTo>
                  <a:pt x="965" y="52095"/>
                  <a:pt x="1120" y="57607"/>
                  <a:pt x="1179" y="63120"/>
                </a:cubicBezTo>
                <a:cubicBezTo>
                  <a:pt x="1239" y="68632"/>
                  <a:pt x="1322" y="74133"/>
                  <a:pt x="1072" y="79646"/>
                </a:cubicBezTo>
                <a:cubicBezTo>
                  <a:pt x="1036" y="80348"/>
                  <a:pt x="1000" y="81050"/>
                  <a:pt x="965" y="81753"/>
                </a:cubicBezTo>
                <a:cubicBezTo>
                  <a:pt x="959" y="81882"/>
                  <a:pt x="1052" y="81945"/>
                  <a:pt x="1150" y="81945"/>
                </a:cubicBezTo>
                <a:cubicBezTo>
                  <a:pt x="1251" y="81945"/>
                  <a:pt x="1357" y="81879"/>
                  <a:pt x="1370" y="81753"/>
                </a:cubicBezTo>
                <a:cubicBezTo>
                  <a:pt x="1846" y="76288"/>
                  <a:pt x="1739" y="70775"/>
                  <a:pt x="1596" y="65310"/>
                </a:cubicBezTo>
                <a:cubicBezTo>
                  <a:pt x="1453" y="59845"/>
                  <a:pt x="1108" y="54392"/>
                  <a:pt x="1072" y="48927"/>
                </a:cubicBezTo>
                <a:cubicBezTo>
                  <a:pt x="1036" y="43439"/>
                  <a:pt x="1322" y="37962"/>
                  <a:pt x="1524" y="32473"/>
                </a:cubicBezTo>
                <a:cubicBezTo>
                  <a:pt x="1631" y="29747"/>
                  <a:pt x="1715" y="27020"/>
                  <a:pt x="1703" y="24293"/>
                </a:cubicBezTo>
                <a:cubicBezTo>
                  <a:pt x="1703" y="21698"/>
                  <a:pt x="1560" y="19079"/>
                  <a:pt x="917" y="16543"/>
                </a:cubicBezTo>
                <a:cubicBezTo>
                  <a:pt x="584" y="15209"/>
                  <a:pt x="72" y="13947"/>
                  <a:pt x="453" y="12566"/>
                </a:cubicBezTo>
                <a:cubicBezTo>
                  <a:pt x="786" y="11316"/>
                  <a:pt x="1381" y="10113"/>
                  <a:pt x="1905" y="8923"/>
                </a:cubicBezTo>
                <a:cubicBezTo>
                  <a:pt x="2953" y="6517"/>
                  <a:pt x="4096" y="4148"/>
                  <a:pt x="5334" y="1826"/>
                </a:cubicBezTo>
                <a:cubicBezTo>
                  <a:pt x="5644" y="1255"/>
                  <a:pt x="5953" y="695"/>
                  <a:pt x="6263" y="124"/>
                </a:cubicBezTo>
                <a:cubicBezTo>
                  <a:pt x="6296" y="65"/>
                  <a:pt x="6236" y="1"/>
                  <a:pt x="61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2" name="Google Shape;1242;p30"/>
          <p:cNvGrpSpPr/>
          <p:nvPr/>
        </p:nvGrpSpPr>
        <p:grpSpPr>
          <a:xfrm rot="10800000" flipH="1">
            <a:off x="6506576" y="340243"/>
            <a:ext cx="805494" cy="989529"/>
            <a:chOff x="2199075" y="2670475"/>
            <a:chExt cx="141700" cy="174075"/>
          </a:xfrm>
        </p:grpSpPr>
        <p:sp>
          <p:nvSpPr>
            <p:cNvPr id="1243" name="Google Shape;1243;p30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0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0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0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0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0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0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0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0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0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0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0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0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6" name="Google Shape;1256;p30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2800"/>
              <a:buNone/>
              <a:defRPr b="0"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2800"/>
              <a:buNone/>
              <a:defRPr sz="2800"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2800"/>
              <a:buNone/>
              <a:defRPr sz="2800"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2800"/>
              <a:buNone/>
              <a:defRPr sz="2800"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2800"/>
              <a:buNone/>
              <a:defRPr sz="2800"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2800"/>
              <a:buNone/>
              <a:defRPr sz="2800"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2800"/>
              <a:buNone/>
              <a:defRPr sz="2800"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2800"/>
              <a:buNone/>
              <a:defRPr sz="2800"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2800"/>
              <a:buNone/>
              <a:defRPr sz="2800"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1257" name="Google Shape;1257;p30"/>
          <p:cNvSpPr txBox="1">
            <a:spLocks noGrp="1"/>
          </p:cNvSpPr>
          <p:nvPr>
            <p:ph type="title" idx="2"/>
          </p:nvPr>
        </p:nvSpPr>
        <p:spPr>
          <a:xfrm rot="-10295">
            <a:off x="737532" y="2635974"/>
            <a:ext cx="2404211" cy="49380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258" name="Google Shape;1258;p30"/>
          <p:cNvSpPr txBox="1">
            <a:spLocks noGrp="1"/>
          </p:cNvSpPr>
          <p:nvPr>
            <p:ph type="subTitle" idx="1"/>
          </p:nvPr>
        </p:nvSpPr>
        <p:spPr>
          <a:xfrm rot="-9885">
            <a:off x="739731" y="3087894"/>
            <a:ext cx="2399710" cy="78930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9" name="Google Shape;1259;p30"/>
          <p:cNvSpPr txBox="1">
            <a:spLocks noGrp="1"/>
          </p:cNvSpPr>
          <p:nvPr>
            <p:ph type="title" idx="3"/>
          </p:nvPr>
        </p:nvSpPr>
        <p:spPr>
          <a:xfrm rot="-9886">
            <a:off x="3374319" y="2635523"/>
            <a:ext cx="2399410" cy="4938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260" name="Google Shape;1260;p30"/>
          <p:cNvSpPr txBox="1">
            <a:spLocks noGrp="1"/>
          </p:cNvSpPr>
          <p:nvPr>
            <p:ph type="subTitle" idx="4"/>
          </p:nvPr>
        </p:nvSpPr>
        <p:spPr>
          <a:xfrm rot="-10316">
            <a:off x="3373520" y="3087877"/>
            <a:ext cx="2399411" cy="78930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1" name="Google Shape;1261;p30"/>
          <p:cNvSpPr txBox="1">
            <a:spLocks noGrp="1"/>
          </p:cNvSpPr>
          <p:nvPr>
            <p:ph type="title" idx="5"/>
          </p:nvPr>
        </p:nvSpPr>
        <p:spPr>
          <a:xfrm rot="-9886">
            <a:off x="6006908" y="2635523"/>
            <a:ext cx="2399410" cy="4938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262" name="Google Shape;1262;p30"/>
          <p:cNvSpPr txBox="1">
            <a:spLocks noGrp="1"/>
          </p:cNvSpPr>
          <p:nvPr>
            <p:ph type="subTitle" idx="6"/>
          </p:nvPr>
        </p:nvSpPr>
        <p:spPr>
          <a:xfrm rot="-10322">
            <a:off x="6007357" y="3087877"/>
            <a:ext cx="2397911" cy="78930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7"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9" name="Google Shape;1439;p34"/>
          <p:cNvPicPr preferRelativeResize="0"/>
          <p:nvPr/>
        </p:nvPicPr>
        <p:blipFill rotWithShape="1">
          <a:blip r:embed="rId2">
            <a:alphaModFix amt="60000"/>
          </a:blip>
          <a:srcRect l="35186" t="21964" r="34121" b="30594"/>
          <a:stretch/>
        </p:blipFill>
        <p:spPr>
          <a:xfrm rot="10800000">
            <a:off x="6956253" y="1510202"/>
            <a:ext cx="2700898" cy="2348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0" name="Google Shape;1440;p34"/>
          <p:cNvPicPr preferRelativeResize="0"/>
          <p:nvPr/>
        </p:nvPicPr>
        <p:blipFill rotWithShape="1">
          <a:blip r:embed="rId3">
            <a:alphaModFix amt="85000"/>
          </a:blip>
          <a:srcRect l="31205" t="21461" r="31680" b="26711"/>
          <a:stretch/>
        </p:blipFill>
        <p:spPr>
          <a:xfrm rot="10800000">
            <a:off x="3099903" y="-685799"/>
            <a:ext cx="3032573" cy="2382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1" name="Google Shape;1441;p34"/>
          <p:cNvPicPr preferRelativeResize="0"/>
          <p:nvPr/>
        </p:nvPicPr>
        <p:blipFill rotWithShape="1">
          <a:blip r:embed="rId4">
            <a:alphaModFix/>
          </a:blip>
          <a:srcRect l="45720" t="13128" r="43363" b="37643"/>
          <a:stretch/>
        </p:blipFill>
        <p:spPr>
          <a:xfrm>
            <a:off x="-439351" y="-342550"/>
            <a:ext cx="1666426" cy="422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2" name="Google Shape;1442;p34"/>
          <p:cNvPicPr preferRelativeResize="0"/>
          <p:nvPr/>
        </p:nvPicPr>
        <p:blipFill rotWithShape="1">
          <a:blip r:embed="rId5">
            <a:alphaModFix amt="65000"/>
          </a:blip>
          <a:srcRect l="25942" t="30366" r="32449" b="43378"/>
          <a:stretch/>
        </p:blipFill>
        <p:spPr>
          <a:xfrm rot="10800000">
            <a:off x="-1508525" y="-245550"/>
            <a:ext cx="3804773" cy="135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3" name="Google Shape;1443;p34"/>
          <p:cNvSpPr/>
          <p:nvPr/>
        </p:nvSpPr>
        <p:spPr>
          <a:xfrm rot="9904076" flipH="1">
            <a:off x="7558576" y="-857902"/>
            <a:ext cx="720429" cy="4427258"/>
          </a:xfrm>
          <a:custGeom>
            <a:avLst/>
            <a:gdLst/>
            <a:ahLst/>
            <a:cxnLst/>
            <a:rect l="l" t="t" r="r" b="b"/>
            <a:pathLst>
              <a:path w="6297" h="81945" extrusionOk="0">
                <a:moveTo>
                  <a:pt x="6180" y="1"/>
                </a:moveTo>
                <a:cubicBezTo>
                  <a:pt x="6157" y="1"/>
                  <a:pt x="6134" y="12"/>
                  <a:pt x="6120" y="41"/>
                </a:cubicBezTo>
                <a:cubicBezTo>
                  <a:pt x="4810" y="2327"/>
                  <a:pt x="3608" y="4672"/>
                  <a:pt x="2513" y="7065"/>
                </a:cubicBezTo>
                <a:cubicBezTo>
                  <a:pt x="1989" y="8220"/>
                  <a:pt x="1477" y="9387"/>
                  <a:pt x="989" y="10554"/>
                </a:cubicBezTo>
                <a:cubicBezTo>
                  <a:pt x="536" y="11673"/>
                  <a:pt x="0" y="12828"/>
                  <a:pt x="119" y="14066"/>
                </a:cubicBezTo>
                <a:cubicBezTo>
                  <a:pt x="167" y="14673"/>
                  <a:pt x="346" y="15269"/>
                  <a:pt x="512" y="15864"/>
                </a:cubicBezTo>
                <a:cubicBezTo>
                  <a:pt x="679" y="16483"/>
                  <a:pt x="822" y="17126"/>
                  <a:pt x="929" y="17757"/>
                </a:cubicBezTo>
                <a:cubicBezTo>
                  <a:pt x="1155" y="19102"/>
                  <a:pt x="1262" y="20472"/>
                  <a:pt x="1334" y="21841"/>
                </a:cubicBezTo>
                <a:cubicBezTo>
                  <a:pt x="1477" y="24579"/>
                  <a:pt x="1548" y="27306"/>
                  <a:pt x="1501" y="30044"/>
                </a:cubicBezTo>
                <a:cubicBezTo>
                  <a:pt x="1405" y="35557"/>
                  <a:pt x="1036" y="41069"/>
                  <a:pt x="1000" y="46582"/>
                </a:cubicBezTo>
                <a:cubicBezTo>
                  <a:pt x="965" y="52095"/>
                  <a:pt x="1120" y="57607"/>
                  <a:pt x="1179" y="63120"/>
                </a:cubicBezTo>
                <a:cubicBezTo>
                  <a:pt x="1239" y="68632"/>
                  <a:pt x="1322" y="74133"/>
                  <a:pt x="1072" y="79646"/>
                </a:cubicBezTo>
                <a:cubicBezTo>
                  <a:pt x="1036" y="80348"/>
                  <a:pt x="1000" y="81050"/>
                  <a:pt x="965" y="81753"/>
                </a:cubicBezTo>
                <a:cubicBezTo>
                  <a:pt x="959" y="81882"/>
                  <a:pt x="1052" y="81945"/>
                  <a:pt x="1150" y="81945"/>
                </a:cubicBezTo>
                <a:cubicBezTo>
                  <a:pt x="1251" y="81945"/>
                  <a:pt x="1357" y="81879"/>
                  <a:pt x="1370" y="81753"/>
                </a:cubicBezTo>
                <a:cubicBezTo>
                  <a:pt x="1846" y="76288"/>
                  <a:pt x="1739" y="70775"/>
                  <a:pt x="1596" y="65310"/>
                </a:cubicBezTo>
                <a:cubicBezTo>
                  <a:pt x="1453" y="59845"/>
                  <a:pt x="1108" y="54392"/>
                  <a:pt x="1072" y="48927"/>
                </a:cubicBezTo>
                <a:cubicBezTo>
                  <a:pt x="1036" y="43439"/>
                  <a:pt x="1322" y="37962"/>
                  <a:pt x="1524" y="32473"/>
                </a:cubicBezTo>
                <a:cubicBezTo>
                  <a:pt x="1631" y="29747"/>
                  <a:pt x="1715" y="27020"/>
                  <a:pt x="1703" y="24293"/>
                </a:cubicBezTo>
                <a:cubicBezTo>
                  <a:pt x="1703" y="21698"/>
                  <a:pt x="1560" y="19079"/>
                  <a:pt x="917" y="16543"/>
                </a:cubicBezTo>
                <a:cubicBezTo>
                  <a:pt x="584" y="15209"/>
                  <a:pt x="72" y="13947"/>
                  <a:pt x="453" y="12566"/>
                </a:cubicBezTo>
                <a:cubicBezTo>
                  <a:pt x="786" y="11316"/>
                  <a:pt x="1381" y="10113"/>
                  <a:pt x="1905" y="8923"/>
                </a:cubicBezTo>
                <a:cubicBezTo>
                  <a:pt x="2953" y="6517"/>
                  <a:pt x="4096" y="4148"/>
                  <a:pt x="5334" y="1826"/>
                </a:cubicBezTo>
                <a:cubicBezTo>
                  <a:pt x="5644" y="1255"/>
                  <a:pt x="5953" y="695"/>
                  <a:pt x="6263" y="124"/>
                </a:cubicBezTo>
                <a:cubicBezTo>
                  <a:pt x="6296" y="65"/>
                  <a:pt x="6236" y="1"/>
                  <a:pt x="61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34"/>
          <p:cNvSpPr/>
          <p:nvPr/>
        </p:nvSpPr>
        <p:spPr>
          <a:xfrm rot="10800000" flipH="1">
            <a:off x="1183825" y="2189013"/>
            <a:ext cx="195648" cy="3221936"/>
          </a:xfrm>
          <a:custGeom>
            <a:avLst/>
            <a:gdLst/>
            <a:ahLst/>
            <a:cxnLst/>
            <a:rect l="l" t="t" r="r" b="b"/>
            <a:pathLst>
              <a:path w="1724" h="18858" extrusionOk="0">
                <a:moveTo>
                  <a:pt x="1266" y="0"/>
                </a:moveTo>
                <a:cubicBezTo>
                  <a:pt x="1092" y="0"/>
                  <a:pt x="925" y="91"/>
                  <a:pt x="894" y="290"/>
                </a:cubicBezTo>
                <a:cubicBezTo>
                  <a:pt x="679" y="1492"/>
                  <a:pt x="572" y="2707"/>
                  <a:pt x="441" y="3909"/>
                </a:cubicBezTo>
                <a:cubicBezTo>
                  <a:pt x="322" y="5100"/>
                  <a:pt x="239" y="6302"/>
                  <a:pt x="156" y="7493"/>
                </a:cubicBezTo>
                <a:cubicBezTo>
                  <a:pt x="1" y="9886"/>
                  <a:pt x="60" y="12291"/>
                  <a:pt x="120" y="14684"/>
                </a:cubicBezTo>
                <a:cubicBezTo>
                  <a:pt x="156" y="16030"/>
                  <a:pt x="179" y="17387"/>
                  <a:pt x="239" y="18732"/>
                </a:cubicBezTo>
                <a:cubicBezTo>
                  <a:pt x="245" y="18816"/>
                  <a:pt x="313" y="18857"/>
                  <a:pt x="380" y="18857"/>
                </a:cubicBezTo>
                <a:cubicBezTo>
                  <a:pt x="447" y="18857"/>
                  <a:pt x="513" y="18816"/>
                  <a:pt x="513" y="18732"/>
                </a:cubicBezTo>
                <a:cubicBezTo>
                  <a:pt x="465" y="16327"/>
                  <a:pt x="513" y="13922"/>
                  <a:pt x="703" y="11529"/>
                </a:cubicBezTo>
                <a:cubicBezTo>
                  <a:pt x="894" y="9160"/>
                  <a:pt x="1048" y="6790"/>
                  <a:pt x="1275" y="4421"/>
                </a:cubicBezTo>
                <a:cubicBezTo>
                  <a:pt x="1406" y="3076"/>
                  <a:pt x="1584" y="1742"/>
                  <a:pt x="1703" y="409"/>
                </a:cubicBezTo>
                <a:cubicBezTo>
                  <a:pt x="1723" y="148"/>
                  <a:pt x="1489" y="0"/>
                  <a:pt x="12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5" name="Google Shape;1445;p34"/>
          <p:cNvGrpSpPr/>
          <p:nvPr/>
        </p:nvGrpSpPr>
        <p:grpSpPr>
          <a:xfrm rot="-3404441" flipH="1">
            <a:off x="712648" y="593609"/>
            <a:ext cx="1291196" cy="2049896"/>
            <a:chOff x="7367875" y="1269475"/>
            <a:chExt cx="1291501" cy="2050379"/>
          </a:xfrm>
        </p:grpSpPr>
        <p:sp>
          <p:nvSpPr>
            <p:cNvPr id="1446" name="Google Shape;1446;p34"/>
            <p:cNvSpPr/>
            <p:nvPr/>
          </p:nvSpPr>
          <p:spPr>
            <a:xfrm rot="10800000" flipH="1">
              <a:off x="7594242" y="1338923"/>
              <a:ext cx="73405" cy="57581"/>
            </a:xfrm>
            <a:custGeom>
              <a:avLst/>
              <a:gdLst/>
              <a:ahLst/>
              <a:cxnLst/>
              <a:rect l="l" t="t" r="r" b="b"/>
              <a:pathLst>
                <a:path w="668" h="524" extrusionOk="0">
                  <a:moveTo>
                    <a:pt x="334" y="0"/>
                  </a:moveTo>
                  <a:cubicBezTo>
                    <a:pt x="0" y="0"/>
                    <a:pt x="0" y="524"/>
                    <a:pt x="334" y="524"/>
                  </a:cubicBezTo>
                  <a:cubicBezTo>
                    <a:pt x="667" y="52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4"/>
            <p:cNvSpPr/>
            <p:nvPr/>
          </p:nvSpPr>
          <p:spPr>
            <a:xfrm rot="10800000" flipH="1">
              <a:off x="7663580" y="1558697"/>
              <a:ext cx="57691" cy="44614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262" y="1"/>
                  </a:moveTo>
                  <a:cubicBezTo>
                    <a:pt x="0" y="1"/>
                    <a:pt x="0" y="406"/>
                    <a:pt x="262" y="406"/>
                  </a:cubicBezTo>
                  <a:cubicBezTo>
                    <a:pt x="524" y="406"/>
                    <a:pt x="524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4"/>
            <p:cNvSpPr/>
            <p:nvPr/>
          </p:nvSpPr>
          <p:spPr>
            <a:xfrm rot="10800000" flipH="1">
              <a:off x="7519629" y="1491996"/>
              <a:ext cx="70768" cy="53735"/>
            </a:xfrm>
            <a:custGeom>
              <a:avLst/>
              <a:gdLst/>
              <a:ahLst/>
              <a:cxnLst/>
              <a:rect l="l" t="t" r="r" b="b"/>
              <a:pathLst>
                <a:path w="644" h="489" extrusionOk="0">
                  <a:moveTo>
                    <a:pt x="322" y="1"/>
                  </a:moveTo>
                  <a:cubicBezTo>
                    <a:pt x="1" y="1"/>
                    <a:pt x="1" y="489"/>
                    <a:pt x="322" y="489"/>
                  </a:cubicBezTo>
                  <a:cubicBezTo>
                    <a:pt x="644" y="489"/>
                    <a:pt x="644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4"/>
            <p:cNvSpPr/>
            <p:nvPr/>
          </p:nvSpPr>
          <p:spPr>
            <a:xfrm rot="10800000" flipH="1">
              <a:off x="7765665" y="1448810"/>
              <a:ext cx="74614" cy="57691"/>
            </a:xfrm>
            <a:custGeom>
              <a:avLst/>
              <a:gdLst/>
              <a:ahLst/>
              <a:cxnLst/>
              <a:rect l="l" t="t" r="r" b="b"/>
              <a:pathLst>
                <a:path w="679" h="525" extrusionOk="0">
                  <a:moveTo>
                    <a:pt x="345" y="1"/>
                  </a:moveTo>
                  <a:cubicBezTo>
                    <a:pt x="0" y="1"/>
                    <a:pt x="0" y="525"/>
                    <a:pt x="345" y="525"/>
                  </a:cubicBezTo>
                  <a:cubicBezTo>
                    <a:pt x="679" y="525"/>
                    <a:pt x="679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4"/>
            <p:cNvSpPr/>
            <p:nvPr/>
          </p:nvSpPr>
          <p:spPr>
            <a:xfrm rot="10800000" flipH="1">
              <a:off x="7646548" y="1736604"/>
              <a:ext cx="78679" cy="60328"/>
            </a:xfrm>
            <a:custGeom>
              <a:avLst/>
              <a:gdLst/>
              <a:ahLst/>
              <a:cxnLst/>
              <a:rect l="l" t="t" r="r" b="b"/>
              <a:pathLst>
                <a:path w="716" h="549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715" y="549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4"/>
            <p:cNvSpPr/>
            <p:nvPr/>
          </p:nvSpPr>
          <p:spPr>
            <a:xfrm rot="10800000" flipH="1">
              <a:off x="7553694" y="1705177"/>
              <a:ext cx="17142" cy="13187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0" y="0"/>
                    <a:pt x="0" y="119"/>
                    <a:pt x="72" y="119"/>
                  </a:cubicBezTo>
                  <a:cubicBezTo>
                    <a:pt x="155" y="119"/>
                    <a:pt x="155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4"/>
            <p:cNvSpPr/>
            <p:nvPr/>
          </p:nvSpPr>
          <p:spPr>
            <a:xfrm rot="10800000" flipH="1">
              <a:off x="7807532" y="1682979"/>
              <a:ext cx="73295" cy="56372"/>
            </a:xfrm>
            <a:custGeom>
              <a:avLst/>
              <a:gdLst/>
              <a:ahLst/>
              <a:cxnLst/>
              <a:rect l="l" t="t" r="r" b="b"/>
              <a:pathLst>
                <a:path w="667" h="513" extrusionOk="0">
                  <a:moveTo>
                    <a:pt x="334" y="1"/>
                  </a:moveTo>
                  <a:cubicBezTo>
                    <a:pt x="0" y="1"/>
                    <a:pt x="0" y="513"/>
                    <a:pt x="334" y="513"/>
                  </a:cubicBezTo>
                  <a:cubicBezTo>
                    <a:pt x="667" y="513"/>
                    <a:pt x="667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4"/>
            <p:cNvSpPr/>
            <p:nvPr/>
          </p:nvSpPr>
          <p:spPr>
            <a:xfrm rot="10800000" flipH="1">
              <a:off x="7480399" y="1820338"/>
              <a:ext cx="108679" cy="85163"/>
            </a:xfrm>
            <a:custGeom>
              <a:avLst/>
              <a:gdLst/>
              <a:ahLst/>
              <a:cxnLst/>
              <a:rect l="l" t="t" r="r" b="b"/>
              <a:pathLst>
                <a:path w="989" h="775" extrusionOk="0">
                  <a:moveTo>
                    <a:pt x="489" y="1"/>
                  </a:moveTo>
                  <a:cubicBezTo>
                    <a:pt x="1" y="1"/>
                    <a:pt x="1" y="775"/>
                    <a:pt x="489" y="775"/>
                  </a:cubicBezTo>
                  <a:cubicBezTo>
                    <a:pt x="989" y="775"/>
                    <a:pt x="989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4"/>
            <p:cNvSpPr/>
            <p:nvPr/>
          </p:nvSpPr>
          <p:spPr>
            <a:xfrm rot="10800000" flipH="1">
              <a:off x="7747314" y="1936818"/>
              <a:ext cx="111316" cy="86372"/>
            </a:xfrm>
            <a:custGeom>
              <a:avLst/>
              <a:gdLst/>
              <a:ahLst/>
              <a:cxnLst/>
              <a:rect l="l" t="t" r="r" b="b"/>
              <a:pathLst>
                <a:path w="1013" h="786" extrusionOk="0">
                  <a:moveTo>
                    <a:pt x="512" y="0"/>
                  </a:moveTo>
                  <a:cubicBezTo>
                    <a:pt x="0" y="0"/>
                    <a:pt x="0" y="786"/>
                    <a:pt x="512" y="786"/>
                  </a:cubicBezTo>
                  <a:cubicBezTo>
                    <a:pt x="1013" y="786"/>
                    <a:pt x="1013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4"/>
            <p:cNvSpPr/>
            <p:nvPr/>
          </p:nvSpPr>
          <p:spPr>
            <a:xfrm rot="10800000" flipH="1">
              <a:off x="7411061" y="1673859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1"/>
                  </a:moveTo>
                  <a:cubicBezTo>
                    <a:pt x="1" y="1"/>
                    <a:pt x="1" y="572"/>
                    <a:pt x="370" y="572"/>
                  </a:cubicBezTo>
                  <a:cubicBezTo>
                    <a:pt x="739" y="572"/>
                    <a:pt x="739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4"/>
            <p:cNvSpPr/>
            <p:nvPr/>
          </p:nvSpPr>
          <p:spPr>
            <a:xfrm rot="10800000" flipH="1">
              <a:off x="7367875" y="1379472"/>
              <a:ext cx="57691" cy="44504"/>
            </a:xfrm>
            <a:custGeom>
              <a:avLst/>
              <a:gdLst/>
              <a:ahLst/>
              <a:cxnLst/>
              <a:rect l="l" t="t" r="r" b="b"/>
              <a:pathLst>
                <a:path w="525" h="405" extrusionOk="0">
                  <a:moveTo>
                    <a:pt x="263" y="0"/>
                  </a:moveTo>
                  <a:cubicBezTo>
                    <a:pt x="1" y="0"/>
                    <a:pt x="1" y="405"/>
                    <a:pt x="263" y="405"/>
                  </a:cubicBezTo>
                  <a:cubicBezTo>
                    <a:pt x="525" y="405"/>
                    <a:pt x="525" y="0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4"/>
            <p:cNvSpPr/>
            <p:nvPr/>
          </p:nvSpPr>
          <p:spPr>
            <a:xfrm rot="10800000" flipH="1">
              <a:off x="7844125" y="1545621"/>
              <a:ext cx="59010" cy="56372"/>
            </a:xfrm>
            <a:custGeom>
              <a:avLst/>
              <a:gdLst/>
              <a:ahLst/>
              <a:cxnLst/>
              <a:rect l="l" t="t" r="r" b="b"/>
              <a:pathLst>
                <a:path w="537" h="513" extrusionOk="0">
                  <a:moveTo>
                    <a:pt x="251" y="1"/>
                  </a:moveTo>
                  <a:cubicBezTo>
                    <a:pt x="203" y="1"/>
                    <a:pt x="167" y="13"/>
                    <a:pt x="120" y="37"/>
                  </a:cubicBezTo>
                  <a:cubicBezTo>
                    <a:pt x="84" y="60"/>
                    <a:pt x="60" y="84"/>
                    <a:pt x="36" y="132"/>
                  </a:cubicBezTo>
                  <a:cubicBezTo>
                    <a:pt x="12" y="168"/>
                    <a:pt x="1" y="215"/>
                    <a:pt x="1" y="251"/>
                  </a:cubicBezTo>
                  <a:cubicBezTo>
                    <a:pt x="1" y="298"/>
                    <a:pt x="12" y="346"/>
                    <a:pt x="36" y="382"/>
                  </a:cubicBezTo>
                  <a:cubicBezTo>
                    <a:pt x="60" y="418"/>
                    <a:pt x="84" y="453"/>
                    <a:pt x="120" y="477"/>
                  </a:cubicBezTo>
                  <a:cubicBezTo>
                    <a:pt x="167" y="501"/>
                    <a:pt x="203" y="513"/>
                    <a:pt x="251" y="513"/>
                  </a:cubicBezTo>
                  <a:cubicBezTo>
                    <a:pt x="298" y="513"/>
                    <a:pt x="334" y="501"/>
                    <a:pt x="382" y="477"/>
                  </a:cubicBezTo>
                  <a:cubicBezTo>
                    <a:pt x="393" y="465"/>
                    <a:pt x="417" y="453"/>
                    <a:pt x="429" y="453"/>
                  </a:cubicBezTo>
                  <a:cubicBezTo>
                    <a:pt x="465" y="429"/>
                    <a:pt x="489" y="406"/>
                    <a:pt x="513" y="370"/>
                  </a:cubicBezTo>
                  <a:cubicBezTo>
                    <a:pt x="524" y="334"/>
                    <a:pt x="536" y="298"/>
                    <a:pt x="536" y="263"/>
                  </a:cubicBezTo>
                  <a:cubicBezTo>
                    <a:pt x="536" y="215"/>
                    <a:pt x="524" y="179"/>
                    <a:pt x="513" y="144"/>
                  </a:cubicBezTo>
                  <a:cubicBezTo>
                    <a:pt x="489" y="108"/>
                    <a:pt x="465" y="84"/>
                    <a:pt x="429" y="60"/>
                  </a:cubicBezTo>
                  <a:cubicBezTo>
                    <a:pt x="417" y="48"/>
                    <a:pt x="393" y="48"/>
                    <a:pt x="382" y="37"/>
                  </a:cubicBezTo>
                  <a:cubicBezTo>
                    <a:pt x="334" y="13"/>
                    <a:pt x="298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4"/>
            <p:cNvSpPr/>
            <p:nvPr/>
          </p:nvSpPr>
          <p:spPr>
            <a:xfrm rot="10800000" flipH="1">
              <a:off x="7925221" y="1761438"/>
              <a:ext cx="85163" cy="65603"/>
            </a:xfrm>
            <a:custGeom>
              <a:avLst/>
              <a:gdLst/>
              <a:ahLst/>
              <a:cxnLst/>
              <a:rect l="l" t="t" r="r" b="b"/>
              <a:pathLst>
                <a:path w="775" h="597" extrusionOk="0">
                  <a:moveTo>
                    <a:pt x="394" y="1"/>
                  </a:moveTo>
                  <a:cubicBezTo>
                    <a:pt x="1" y="1"/>
                    <a:pt x="1" y="596"/>
                    <a:pt x="394" y="596"/>
                  </a:cubicBezTo>
                  <a:cubicBezTo>
                    <a:pt x="775" y="596"/>
                    <a:pt x="775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4"/>
            <p:cNvSpPr/>
            <p:nvPr/>
          </p:nvSpPr>
          <p:spPr>
            <a:xfrm rot="10800000" flipH="1">
              <a:off x="8045657" y="1425185"/>
              <a:ext cx="79888" cy="62966"/>
            </a:xfrm>
            <a:custGeom>
              <a:avLst/>
              <a:gdLst/>
              <a:ahLst/>
              <a:cxnLst/>
              <a:rect l="l" t="t" r="r" b="b"/>
              <a:pathLst>
                <a:path w="727" h="573" extrusionOk="0">
                  <a:moveTo>
                    <a:pt x="357" y="1"/>
                  </a:moveTo>
                  <a:cubicBezTo>
                    <a:pt x="0" y="1"/>
                    <a:pt x="0" y="572"/>
                    <a:pt x="357" y="572"/>
                  </a:cubicBezTo>
                  <a:cubicBezTo>
                    <a:pt x="726" y="572"/>
                    <a:pt x="726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4"/>
            <p:cNvSpPr/>
            <p:nvPr/>
          </p:nvSpPr>
          <p:spPr>
            <a:xfrm rot="10800000" flipH="1">
              <a:off x="7812697" y="1269475"/>
              <a:ext cx="76042" cy="59010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0"/>
                  </a:moveTo>
                  <a:cubicBezTo>
                    <a:pt x="13" y="12"/>
                    <a:pt x="1" y="536"/>
                    <a:pt x="346" y="536"/>
                  </a:cubicBezTo>
                  <a:cubicBezTo>
                    <a:pt x="691" y="536"/>
                    <a:pt x="691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4"/>
            <p:cNvSpPr/>
            <p:nvPr/>
          </p:nvSpPr>
          <p:spPr>
            <a:xfrm rot="10800000" flipH="1">
              <a:off x="8001153" y="1573092"/>
              <a:ext cx="70768" cy="77251"/>
            </a:xfrm>
            <a:custGeom>
              <a:avLst/>
              <a:gdLst/>
              <a:ahLst/>
              <a:cxnLst/>
              <a:rect l="l" t="t" r="r" b="b"/>
              <a:pathLst>
                <a:path w="644" h="703" extrusionOk="0">
                  <a:moveTo>
                    <a:pt x="322" y="0"/>
                  </a:moveTo>
                  <a:cubicBezTo>
                    <a:pt x="298" y="12"/>
                    <a:pt x="262" y="12"/>
                    <a:pt x="238" y="12"/>
                  </a:cubicBezTo>
                  <a:cubicBezTo>
                    <a:pt x="191" y="36"/>
                    <a:pt x="143" y="60"/>
                    <a:pt x="107" y="96"/>
                  </a:cubicBezTo>
                  <a:cubicBezTo>
                    <a:pt x="84" y="119"/>
                    <a:pt x="72" y="143"/>
                    <a:pt x="48" y="167"/>
                  </a:cubicBezTo>
                  <a:cubicBezTo>
                    <a:pt x="24" y="215"/>
                    <a:pt x="12" y="262"/>
                    <a:pt x="12" y="322"/>
                  </a:cubicBezTo>
                  <a:cubicBezTo>
                    <a:pt x="12" y="346"/>
                    <a:pt x="12" y="358"/>
                    <a:pt x="0" y="381"/>
                  </a:cubicBezTo>
                  <a:cubicBezTo>
                    <a:pt x="0" y="429"/>
                    <a:pt x="12" y="465"/>
                    <a:pt x="36" y="500"/>
                  </a:cubicBezTo>
                  <a:cubicBezTo>
                    <a:pt x="48" y="548"/>
                    <a:pt x="72" y="584"/>
                    <a:pt x="96" y="608"/>
                  </a:cubicBezTo>
                  <a:cubicBezTo>
                    <a:pt x="131" y="643"/>
                    <a:pt x="167" y="667"/>
                    <a:pt x="203" y="679"/>
                  </a:cubicBezTo>
                  <a:cubicBezTo>
                    <a:pt x="238" y="691"/>
                    <a:pt x="286" y="703"/>
                    <a:pt x="322" y="703"/>
                  </a:cubicBezTo>
                  <a:cubicBezTo>
                    <a:pt x="357" y="703"/>
                    <a:pt x="381" y="691"/>
                    <a:pt x="417" y="691"/>
                  </a:cubicBezTo>
                  <a:cubicBezTo>
                    <a:pt x="465" y="679"/>
                    <a:pt x="512" y="643"/>
                    <a:pt x="548" y="608"/>
                  </a:cubicBezTo>
                  <a:cubicBezTo>
                    <a:pt x="572" y="584"/>
                    <a:pt x="584" y="572"/>
                    <a:pt x="608" y="548"/>
                  </a:cubicBezTo>
                  <a:cubicBezTo>
                    <a:pt x="631" y="488"/>
                    <a:pt x="643" y="441"/>
                    <a:pt x="643" y="381"/>
                  </a:cubicBezTo>
                  <a:cubicBezTo>
                    <a:pt x="643" y="358"/>
                    <a:pt x="643" y="346"/>
                    <a:pt x="643" y="322"/>
                  </a:cubicBezTo>
                  <a:cubicBezTo>
                    <a:pt x="643" y="274"/>
                    <a:pt x="631" y="238"/>
                    <a:pt x="619" y="203"/>
                  </a:cubicBezTo>
                  <a:cubicBezTo>
                    <a:pt x="596" y="155"/>
                    <a:pt x="584" y="119"/>
                    <a:pt x="548" y="96"/>
                  </a:cubicBezTo>
                  <a:cubicBezTo>
                    <a:pt x="524" y="60"/>
                    <a:pt x="488" y="48"/>
                    <a:pt x="453" y="36"/>
                  </a:cubicBezTo>
                  <a:cubicBezTo>
                    <a:pt x="405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4"/>
            <p:cNvSpPr/>
            <p:nvPr/>
          </p:nvSpPr>
          <p:spPr>
            <a:xfrm rot="10800000" flipH="1">
              <a:off x="8278507" y="1346726"/>
              <a:ext cx="53735" cy="41977"/>
            </a:xfrm>
            <a:custGeom>
              <a:avLst/>
              <a:gdLst/>
              <a:ahLst/>
              <a:cxnLst/>
              <a:rect l="l" t="t" r="r" b="b"/>
              <a:pathLst>
                <a:path w="489" h="382" extrusionOk="0">
                  <a:moveTo>
                    <a:pt x="250" y="1"/>
                  </a:moveTo>
                  <a:cubicBezTo>
                    <a:pt x="0" y="1"/>
                    <a:pt x="0" y="382"/>
                    <a:pt x="250" y="382"/>
                  </a:cubicBezTo>
                  <a:cubicBezTo>
                    <a:pt x="489" y="382"/>
                    <a:pt x="48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4"/>
            <p:cNvSpPr/>
            <p:nvPr/>
          </p:nvSpPr>
          <p:spPr>
            <a:xfrm rot="10800000" flipH="1">
              <a:off x="8163346" y="1571774"/>
              <a:ext cx="78679" cy="60218"/>
            </a:xfrm>
            <a:custGeom>
              <a:avLst/>
              <a:gdLst/>
              <a:ahLst/>
              <a:cxnLst/>
              <a:rect l="l" t="t" r="r" b="b"/>
              <a:pathLst>
                <a:path w="716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15" y="548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4"/>
            <p:cNvSpPr/>
            <p:nvPr/>
          </p:nvSpPr>
          <p:spPr>
            <a:xfrm rot="10800000" flipH="1">
              <a:off x="8162027" y="186616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0"/>
                  </a:moveTo>
                  <a:cubicBezTo>
                    <a:pt x="1" y="0"/>
                    <a:pt x="1" y="572"/>
                    <a:pt x="370" y="572"/>
                  </a:cubicBezTo>
                  <a:cubicBezTo>
                    <a:pt x="739" y="572"/>
                    <a:pt x="73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4"/>
            <p:cNvSpPr/>
            <p:nvPr/>
          </p:nvSpPr>
          <p:spPr>
            <a:xfrm rot="10800000" flipH="1">
              <a:off x="7885991" y="1892314"/>
              <a:ext cx="68130" cy="52416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310" y="0"/>
                  </a:moveTo>
                  <a:cubicBezTo>
                    <a:pt x="1" y="0"/>
                    <a:pt x="1" y="477"/>
                    <a:pt x="310" y="477"/>
                  </a:cubicBezTo>
                  <a:cubicBezTo>
                    <a:pt x="620" y="477"/>
                    <a:pt x="620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4"/>
            <p:cNvSpPr/>
            <p:nvPr/>
          </p:nvSpPr>
          <p:spPr>
            <a:xfrm rot="10800000" flipH="1">
              <a:off x="8049503" y="2084616"/>
              <a:ext cx="85163" cy="65493"/>
            </a:xfrm>
            <a:custGeom>
              <a:avLst/>
              <a:gdLst/>
              <a:ahLst/>
              <a:cxnLst/>
              <a:rect l="l" t="t" r="r" b="b"/>
              <a:pathLst>
                <a:path w="775" h="596" extrusionOk="0">
                  <a:moveTo>
                    <a:pt x="394" y="0"/>
                  </a:moveTo>
                  <a:cubicBezTo>
                    <a:pt x="13" y="0"/>
                    <a:pt x="1" y="595"/>
                    <a:pt x="394" y="595"/>
                  </a:cubicBezTo>
                  <a:cubicBezTo>
                    <a:pt x="775" y="595"/>
                    <a:pt x="775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4"/>
            <p:cNvSpPr/>
            <p:nvPr/>
          </p:nvSpPr>
          <p:spPr>
            <a:xfrm rot="10800000" flipH="1">
              <a:off x="8086205" y="2301752"/>
              <a:ext cx="95602" cy="73405"/>
            </a:xfrm>
            <a:custGeom>
              <a:avLst/>
              <a:gdLst/>
              <a:ahLst/>
              <a:cxnLst/>
              <a:rect l="l" t="t" r="r" b="b"/>
              <a:pathLst>
                <a:path w="870" h="668" extrusionOk="0">
                  <a:moveTo>
                    <a:pt x="429" y="0"/>
                  </a:moveTo>
                  <a:cubicBezTo>
                    <a:pt x="0" y="0"/>
                    <a:pt x="0" y="667"/>
                    <a:pt x="429" y="667"/>
                  </a:cubicBezTo>
                  <a:cubicBezTo>
                    <a:pt x="869" y="667"/>
                    <a:pt x="869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4"/>
            <p:cNvSpPr/>
            <p:nvPr/>
          </p:nvSpPr>
          <p:spPr>
            <a:xfrm rot="10800000" flipH="1">
              <a:off x="7670174" y="2181426"/>
              <a:ext cx="86372" cy="65493"/>
            </a:xfrm>
            <a:custGeom>
              <a:avLst/>
              <a:gdLst/>
              <a:ahLst/>
              <a:cxnLst/>
              <a:rect l="l" t="t" r="r" b="b"/>
              <a:pathLst>
                <a:path w="786" h="596" extrusionOk="0">
                  <a:moveTo>
                    <a:pt x="393" y="0"/>
                  </a:moveTo>
                  <a:cubicBezTo>
                    <a:pt x="0" y="0"/>
                    <a:pt x="0" y="595"/>
                    <a:pt x="393" y="595"/>
                  </a:cubicBezTo>
                  <a:cubicBezTo>
                    <a:pt x="786" y="595"/>
                    <a:pt x="78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4"/>
            <p:cNvSpPr/>
            <p:nvPr/>
          </p:nvSpPr>
          <p:spPr>
            <a:xfrm rot="10800000" flipH="1">
              <a:off x="7484355" y="2085934"/>
              <a:ext cx="45933" cy="35494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192" y="1"/>
                  </a:moveTo>
                  <a:cubicBezTo>
                    <a:pt x="0" y="1"/>
                    <a:pt x="4" y="323"/>
                    <a:pt x="203" y="323"/>
                  </a:cubicBezTo>
                  <a:cubicBezTo>
                    <a:pt x="417" y="323"/>
                    <a:pt x="417" y="1"/>
                    <a:pt x="203" y="1"/>
                  </a:cubicBezTo>
                  <a:cubicBezTo>
                    <a:pt x="199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4"/>
            <p:cNvSpPr/>
            <p:nvPr/>
          </p:nvSpPr>
          <p:spPr>
            <a:xfrm rot="10800000" flipH="1">
              <a:off x="7791818" y="2617127"/>
              <a:ext cx="64174" cy="48460"/>
            </a:xfrm>
            <a:custGeom>
              <a:avLst/>
              <a:gdLst/>
              <a:ahLst/>
              <a:cxnLst/>
              <a:rect l="l" t="t" r="r" b="b"/>
              <a:pathLst>
                <a:path w="584" h="441" extrusionOk="0">
                  <a:moveTo>
                    <a:pt x="286" y="0"/>
                  </a:moveTo>
                  <a:cubicBezTo>
                    <a:pt x="0" y="0"/>
                    <a:pt x="0" y="441"/>
                    <a:pt x="286" y="441"/>
                  </a:cubicBezTo>
                  <a:cubicBezTo>
                    <a:pt x="584" y="441"/>
                    <a:pt x="58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4"/>
            <p:cNvSpPr/>
            <p:nvPr/>
          </p:nvSpPr>
          <p:spPr>
            <a:xfrm rot="10800000" flipH="1">
              <a:off x="7484355" y="2516361"/>
              <a:ext cx="72086" cy="56372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0" y="0"/>
                    <a:pt x="0" y="512"/>
                    <a:pt x="334" y="512"/>
                  </a:cubicBezTo>
                  <a:cubicBezTo>
                    <a:pt x="655" y="512"/>
                    <a:pt x="655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4"/>
            <p:cNvSpPr/>
            <p:nvPr/>
          </p:nvSpPr>
          <p:spPr>
            <a:xfrm rot="10800000" flipH="1">
              <a:off x="7619076" y="2822506"/>
              <a:ext cx="65493" cy="72086"/>
            </a:xfrm>
            <a:custGeom>
              <a:avLst/>
              <a:gdLst/>
              <a:ahLst/>
              <a:cxnLst/>
              <a:rect l="l" t="t" r="r" b="b"/>
              <a:pathLst>
                <a:path w="596" h="656" extrusionOk="0">
                  <a:moveTo>
                    <a:pt x="298" y="0"/>
                  </a:moveTo>
                  <a:cubicBezTo>
                    <a:pt x="263" y="0"/>
                    <a:pt x="239" y="12"/>
                    <a:pt x="215" y="12"/>
                  </a:cubicBezTo>
                  <a:cubicBezTo>
                    <a:pt x="167" y="24"/>
                    <a:pt x="120" y="48"/>
                    <a:pt x="84" y="96"/>
                  </a:cubicBezTo>
                  <a:cubicBezTo>
                    <a:pt x="72" y="108"/>
                    <a:pt x="48" y="131"/>
                    <a:pt x="36" y="155"/>
                  </a:cubicBezTo>
                  <a:cubicBezTo>
                    <a:pt x="13" y="203"/>
                    <a:pt x="1" y="251"/>
                    <a:pt x="1" y="298"/>
                  </a:cubicBezTo>
                  <a:cubicBezTo>
                    <a:pt x="1" y="322"/>
                    <a:pt x="1" y="346"/>
                    <a:pt x="1" y="370"/>
                  </a:cubicBezTo>
                  <a:cubicBezTo>
                    <a:pt x="1" y="405"/>
                    <a:pt x="13" y="441"/>
                    <a:pt x="24" y="477"/>
                  </a:cubicBezTo>
                  <a:cubicBezTo>
                    <a:pt x="36" y="512"/>
                    <a:pt x="60" y="548"/>
                    <a:pt x="84" y="572"/>
                  </a:cubicBezTo>
                  <a:cubicBezTo>
                    <a:pt x="120" y="596"/>
                    <a:pt x="144" y="620"/>
                    <a:pt x="179" y="632"/>
                  </a:cubicBezTo>
                  <a:cubicBezTo>
                    <a:pt x="215" y="655"/>
                    <a:pt x="263" y="655"/>
                    <a:pt x="298" y="655"/>
                  </a:cubicBezTo>
                  <a:cubicBezTo>
                    <a:pt x="322" y="655"/>
                    <a:pt x="346" y="655"/>
                    <a:pt x="382" y="643"/>
                  </a:cubicBezTo>
                  <a:cubicBezTo>
                    <a:pt x="429" y="632"/>
                    <a:pt x="465" y="608"/>
                    <a:pt x="501" y="572"/>
                  </a:cubicBezTo>
                  <a:cubicBezTo>
                    <a:pt x="525" y="548"/>
                    <a:pt x="536" y="536"/>
                    <a:pt x="548" y="512"/>
                  </a:cubicBezTo>
                  <a:cubicBezTo>
                    <a:pt x="572" y="465"/>
                    <a:pt x="584" y="417"/>
                    <a:pt x="584" y="358"/>
                  </a:cubicBezTo>
                  <a:cubicBezTo>
                    <a:pt x="596" y="346"/>
                    <a:pt x="596" y="322"/>
                    <a:pt x="596" y="298"/>
                  </a:cubicBezTo>
                  <a:cubicBezTo>
                    <a:pt x="596" y="262"/>
                    <a:pt x="584" y="227"/>
                    <a:pt x="572" y="191"/>
                  </a:cubicBezTo>
                  <a:cubicBezTo>
                    <a:pt x="560" y="143"/>
                    <a:pt x="536" y="120"/>
                    <a:pt x="501" y="84"/>
                  </a:cubicBezTo>
                  <a:cubicBezTo>
                    <a:pt x="477" y="60"/>
                    <a:pt x="441" y="36"/>
                    <a:pt x="405" y="24"/>
                  </a:cubicBezTo>
                  <a:cubicBezTo>
                    <a:pt x="370" y="12"/>
                    <a:pt x="334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4"/>
            <p:cNvSpPr/>
            <p:nvPr/>
          </p:nvSpPr>
          <p:spPr>
            <a:xfrm rot="10800000" flipH="1">
              <a:off x="7435895" y="2839538"/>
              <a:ext cx="73405" cy="5769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334" y="1"/>
                  </a:moveTo>
                  <a:cubicBezTo>
                    <a:pt x="1" y="1"/>
                    <a:pt x="1" y="525"/>
                    <a:pt x="334" y="525"/>
                  </a:cubicBezTo>
                  <a:cubicBezTo>
                    <a:pt x="668" y="525"/>
                    <a:pt x="66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4"/>
            <p:cNvSpPr/>
            <p:nvPr/>
          </p:nvSpPr>
          <p:spPr>
            <a:xfrm rot="10800000" flipH="1">
              <a:off x="7541936" y="305019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69" y="0"/>
                  </a:moveTo>
                  <a:cubicBezTo>
                    <a:pt x="0" y="0"/>
                    <a:pt x="0" y="572"/>
                    <a:pt x="369" y="572"/>
                  </a:cubicBezTo>
                  <a:cubicBezTo>
                    <a:pt x="738" y="572"/>
                    <a:pt x="738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4"/>
            <p:cNvSpPr/>
            <p:nvPr/>
          </p:nvSpPr>
          <p:spPr>
            <a:xfrm rot="10800000" flipH="1">
              <a:off x="7496113" y="3269965"/>
              <a:ext cx="62856" cy="49889"/>
            </a:xfrm>
            <a:custGeom>
              <a:avLst/>
              <a:gdLst/>
              <a:ahLst/>
              <a:cxnLst/>
              <a:rect l="l" t="t" r="r" b="b"/>
              <a:pathLst>
                <a:path w="572" h="454" extrusionOk="0">
                  <a:moveTo>
                    <a:pt x="286" y="1"/>
                  </a:moveTo>
                  <a:cubicBezTo>
                    <a:pt x="0" y="1"/>
                    <a:pt x="0" y="453"/>
                    <a:pt x="286" y="453"/>
                  </a:cubicBezTo>
                  <a:cubicBezTo>
                    <a:pt x="572" y="453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4"/>
            <p:cNvSpPr/>
            <p:nvPr/>
          </p:nvSpPr>
          <p:spPr>
            <a:xfrm rot="10800000" flipH="1">
              <a:off x="7728963" y="2465373"/>
              <a:ext cx="78679" cy="61537"/>
            </a:xfrm>
            <a:custGeom>
              <a:avLst/>
              <a:gdLst/>
              <a:ahLst/>
              <a:cxnLst/>
              <a:rect l="l" t="t" r="r" b="b"/>
              <a:pathLst>
                <a:path w="716" h="560" extrusionOk="0">
                  <a:moveTo>
                    <a:pt x="358" y="0"/>
                  </a:moveTo>
                  <a:cubicBezTo>
                    <a:pt x="1" y="0"/>
                    <a:pt x="1" y="560"/>
                    <a:pt x="358" y="560"/>
                  </a:cubicBezTo>
                  <a:cubicBezTo>
                    <a:pt x="715" y="560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4"/>
            <p:cNvSpPr/>
            <p:nvPr/>
          </p:nvSpPr>
          <p:spPr>
            <a:xfrm rot="10800000" flipH="1">
              <a:off x="8571575" y="1430459"/>
              <a:ext cx="87800" cy="66812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05" y="0"/>
                  </a:moveTo>
                  <a:cubicBezTo>
                    <a:pt x="0" y="0"/>
                    <a:pt x="0" y="608"/>
                    <a:pt x="405" y="608"/>
                  </a:cubicBezTo>
                  <a:cubicBezTo>
                    <a:pt x="798" y="608"/>
                    <a:pt x="79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8" name="Google Shape;1478;p34"/>
          <p:cNvGrpSpPr/>
          <p:nvPr/>
        </p:nvGrpSpPr>
        <p:grpSpPr>
          <a:xfrm rot="7318586" flipH="1">
            <a:off x="7258341" y="3223744"/>
            <a:ext cx="805482" cy="989515"/>
            <a:chOff x="2199075" y="2670475"/>
            <a:chExt cx="141700" cy="174075"/>
          </a:xfrm>
        </p:grpSpPr>
        <p:sp>
          <p:nvSpPr>
            <p:cNvPr id="1479" name="Google Shape;1479;p34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4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4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4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4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4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4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4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4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4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4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4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4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2" name="Google Shape;1492;p34"/>
          <p:cNvSpPr txBox="1">
            <a:spLocks noGrp="1"/>
          </p:cNvSpPr>
          <p:nvPr>
            <p:ph type="title"/>
          </p:nvPr>
        </p:nvSpPr>
        <p:spPr>
          <a:xfrm>
            <a:off x="2642625" y="457200"/>
            <a:ext cx="3858900" cy="10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93" name="Google Shape;1493;p34"/>
          <p:cNvSpPr txBox="1">
            <a:spLocks noGrp="1"/>
          </p:cNvSpPr>
          <p:nvPr>
            <p:ph type="subTitle" idx="1"/>
          </p:nvPr>
        </p:nvSpPr>
        <p:spPr>
          <a:xfrm>
            <a:off x="2947500" y="1434000"/>
            <a:ext cx="3249000" cy="11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3"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5" name="Google Shape;1495;p35"/>
          <p:cNvPicPr preferRelativeResize="0"/>
          <p:nvPr/>
        </p:nvPicPr>
        <p:blipFill rotWithShape="1">
          <a:blip r:embed="rId2">
            <a:alphaModFix amt="71000"/>
          </a:blip>
          <a:srcRect l="31073" t="28763" r="39512" b="15069"/>
          <a:stretch/>
        </p:blipFill>
        <p:spPr>
          <a:xfrm>
            <a:off x="7096525" y="2715138"/>
            <a:ext cx="2689651" cy="288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6" name="Google Shape;1496;p35"/>
          <p:cNvPicPr preferRelativeResize="0"/>
          <p:nvPr/>
        </p:nvPicPr>
        <p:blipFill rotWithShape="1">
          <a:blip r:embed="rId3">
            <a:alphaModFix amt="65000"/>
          </a:blip>
          <a:srcRect l="34546" t="34930" r="34246" b="45890"/>
          <a:stretch/>
        </p:blipFill>
        <p:spPr>
          <a:xfrm rot="10800000" flipH="1">
            <a:off x="-1291947" y="-152401"/>
            <a:ext cx="3085675" cy="106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7" name="Google Shape;1497;p35"/>
          <p:cNvPicPr preferRelativeResize="0"/>
          <p:nvPr/>
        </p:nvPicPr>
        <p:blipFill rotWithShape="1">
          <a:blip r:embed="rId4">
            <a:alphaModFix/>
          </a:blip>
          <a:srcRect l="31205" t="21461" r="31680" b="26711"/>
          <a:stretch/>
        </p:blipFill>
        <p:spPr>
          <a:xfrm flipH="1">
            <a:off x="589177" y="-366639"/>
            <a:ext cx="2636198" cy="20706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8" name="Google Shape;1498;p35"/>
          <p:cNvGrpSpPr/>
          <p:nvPr/>
        </p:nvGrpSpPr>
        <p:grpSpPr>
          <a:xfrm rot="10800000" flipH="1">
            <a:off x="6606850" y="1699357"/>
            <a:ext cx="1218987" cy="3607406"/>
            <a:chOff x="2819688" y="916634"/>
            <a:chExt cx="1329321" cy="4449743"/>
          </a:xfrm>
        </p:grpSpPr>
        <p:sp>
          <p:nvSpPr>
            <p:cNvPr id="1499" name="Google Shape;1499;p35"/>
            <p:cNvSpPr/>
            <p:nvPr/>
          </p:nvSpPr>
          <p:spPr>
            <a:xfrm rot="10258010" flipH="1">
              <a:off x="3143616" y="944209"/>
              <a:ext cx="681465" cy="4180141"/>
            </a:xfrm>
            <a:custGeom>
              <a:avLst/>
              <a:gdLst/>
              <a:ahLst/>
              <a:cxnLst/>
              <a:rect l="l" t="t" r="r" b="b"/>
              <a:pathLst>
                <a:path w="5192" h="31848" extrusionOk="0">
                  <a:moveTo>
                    <a:pt x="881" y="31139"/>
                  </a:moveTo>
                  <a:lnTo>
                    <a:pt x="881" y="31139"/>
                  </a:lnTo>
                  <a:cubicBezTo>
                    <a:pt x="877" y="31320"/>
                    <a:pt x="874" y="31501"/>
                    <a:pt x="871" y="31682"/>
                  </a:cubicBezTo>
                  <a:lnTo>
                    <a:pt x="871" y="31682"/>
                  </a:lnTo>
                  <a:cubicBezTo>
                    <a:pt x="561" y="31671"/>
                    <a:pt x="288" y="31484"/>
                    <a:pt x="170" y="31195"/>
                  </a:cubicBezTo>
                  <a:lnTo>
                    <a:pt x="170" y="31195"/>
                  </a:lnTo>
                  <a:cubicBezTo>
                    <a:pt x="406" y="31172"/>
                    <a:pt x="643" y="31154"/>
                    <a:pt x="881" y="31139"/>
                  </a:cubicBezTo>
                  <a:close/>
                  <a:moveTo>
                    <a:pt x="1352" y="1"/>
                  </a:moveTo>
                  <a:cubicBezTo>
                    <a:pt x="1325" y="1"/>
                    <a:pt x="1298" y="16"/>
                    <a:pt x="1298" y="46"/>
                  </a:cubicBezTo>
                  <a:cubicBezTo>
                    <a:pt x="1322" y="4189"/>
                    <a:pt x="1310" y="8320"/>
                    <a:pt x="1275" y="12464"/>
                  </a:cubicBezTo>
                  <a:cubicBezTo>
                    <a:pt x="1227" y="16571"/>
                    <a:pt x="1156" y="20691"/>
                    <a:pt x="1048" y="24811"/>
                  </a:cubicBezTo>
                  <a:cubicBezTo>
                    <a:pt x="1006" y="26885"/>
                    <a:pt x="925" y="28959"/>
                    <a:pt x="883" y="31024"/>
                  </a:cubicBezTo>
                  <a:lnTo>
                    <a:pt x="883" y="31024"/>
                  </a:lnTo>
                  <a:cubicBezTo>
                    <a:pt x="613" y="31038"/>
                    <a:pt x="342" y="31054"/>
                    <a:pt x="72" y="31073"/>
                  </a:cubicBezTo>
                  <a:cubicBezTo>
                    <a:pt x="36" y="31085"/>
                    <a:pt x="1" y="31121"/>
                    <a:pt x="13" y="31157"/>
                  </a:cubicBezTo>
                  <a:cubicBezTo>
                    <a:pt x="129" y="31565"/>
                    <a:pt x="509" y="31847"/>
                    <a:pt x="927" y="31847"/>
                  </a:cubicBezTo>
                  <a:cubicBezTo>
                    <a:pt x="936" y="31847"/>
                    <a:pt x="944" y="31847"/>
                    <a:pt x="953" y="31847"/>
                  </a:cubicBezTo>
                  <a:cubicBezTo>
                    <a:pt x="1001" y="31847"/>
                    <a:pt x="1036" y="31811"/>
                    <a:pt x="1036" y="31764"/>
                  </a:cubicBezTo>
                  <a:cubicBezTo>
                    <a:pt x="1046" y="31552"/>
                    <a:pt x="1055" y="31340"/>
                    <a:pt x="1064" y="31129"/>
                  </a:cubicBezTo>
                  <a:lnTo>
                    <a:pt x="1064" y="31129"/>
                  </a:lnTo>
                  <a:cubicBezTo>
                    <a:pt x="1482" y="31106"/>
                    <a:pt x="1902" y="31096"/>
                    <a:pt x="2321" y="31096"/>
                  </a:cubicBezTo>
                  <a:cubicBezTo>
                    <a:pt x="3252" y="31096"/>
                    <a:pt x="4181" y="31148"/>
                    <a:pt x="5096" y="31240"/>
                  </a:cubicBezTo>
                  <a:cubicBezTo>
                    <a:pt x="5100" y="31240"/>
                    <a:pt x="5104" y="31241"/>
                    <a:pt x="5107" y="31241"/>
                  </a:cubicBezTo>
                  <a:cubicBezTo>
                    <a:pt x="5192" y="31241"/>
                    <a:pt x="5188" y="31109"/>
                    <a:pt x="5096" y="31109"/>
                  </a:cubicBezTo>
                  <a:cubicBezTo>
                    <a:pt x="4228" y="31022"/>
                    <a:pt x="3357" y="30984"/>
                    <a:pt x="2483" y="30984"/>
                  </a:cubicBezTo>
                  <a:cubicBezTo>
                    <a:pt x="2012" y="30984"/>
                    <a:pt x="1540" y="30995"/>
                    <a:pt x="1069" y="31016"/>
                  </a:cubicBezTo>
                  <a:lnTo>
                    <a:pt x="1069" y="31016"/>
                  </a:lnTo>
                  <a:cubicBezTo>
                    <a:pt x="1141" y="29203"/>
                    <a:pt x="1173" y="27382"/>
                    <a:pt x="1215" y="25561"/>
                  </a:cubicBezTo>
                  <a:cubicBezTo>
                    <a:pt x="1263" y="23489"/>
                    <a:pt x="1298" y="21429"/>
                    <a:pt x="1334" y="19357"/>
                  </a:cubicBezTo>
                  <a:cubicBezTo>
                    <a:pt x="1394" y="15238"/>
                    <a:pt x="1429" y="11130"/>
                    <a:pt x="1429" y="7011"/>
                  </a:cubicBezTo>
                  <a:cubicBezTo>
                    <a:pt x="1429" y="4689"/>
                    <a:pt x="1417" y="2367"/>
                    <a:pt x="1406" y="46"/>
                  </a:cubicBezTo>
                  <a:cubicBezTo>
                    <a:pt x="1406" y="16"/>
                    <a:pt x="1379" y="1"/>
                    <a:pt x="13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5"/>
            <p:cNvSpPr/>
            <p:nvPr/>
          </p:nvSpPr>
          <p:spPr>
            <a:xfrm rot="10061610" flipH="1">
              <a:off x="3303259" y="2895523"/>
              <a:ext cx="226277" cy="2475177"/>
            </a:xfrm>
            <a:custGeom>
              <a:avLst/>
              <a:gdLst/>
              <a:ahLst/>
              <a:cxnLst/>
              <a:rect l="l" t="t" r="r" b="b"/>
              <a:pathLst>
                <a:path w="1724" h="18858" extrusionOk="0">
                  <a:moveTo>
                    <a:pt x="1266" y="0"/>
                  </a:moveTo>
                  <a:cubicBezTo>
                    <a:pt x="1092" y="0"/>
                    <a:pt x="925" y="91"/>
                    <a:pt x="894" y="290"/>
                  </a:cubicBezTo>
                  <a:cubicBezTo>
                    <a:pt x="679" y="1492"/>
                    <a:pt x="572" y="2707"/>
                    <a:pt x="441" y="3909"/>
                  </a:cubicBezTo>
                  <a:cubicBezTo>
                    <a:pt x="322" y="5100"/>
                    <a:pt x="239" y="6302"/>
                    <a:pt x="156" y="7493"/>
                  </a:cubicBezTo>
                  <a:cubicBezTo>
                    <a:pt x="1" y="9886"/>
                    <a:pt x="60" y="12291"/>
                    <a:pt x="120" y="14684"/>
                  </a:cubicBezTo>
                  <a:cubicBezTo>
                    <a:pt x="156" y="16030"/>
                    <a:pt x="179" y="17387"/>
                    <a:pt x="239" y="18732"/>
                  </a:cubicBezTo>
                  <a:cubicBezTo>
                    <a:pt x="245" y="18816"/>
                    <a:pt x="313" y="18857"/>
                    <a:pt x="380" y="18857"/>
                  </a:cubicBezTo>
                  <a:cubicBezTo>
                    <a:pt x="447" y="18857"/>
                    <a:pt x="513" y="18816"/>
                    <a:pt x="513" y="18732"/>
                  </a:cubicBezTo>
                  <a:cubicBezTo>
                    <a:pt x="465" y="16327"/>
                    <a:pt x="513" y="13922"/>
                    <a:pt x="703" y="11529"/>
                  </a:cubicBezTo>
                  <a:cubicBezTo>
                    <a:pt x="894" y="9160"/>
                    <a:pt x="1048" y="6790"/>
                    <a:pt x="1275" y="4421"/>
                  </a:cubicBezTo>
                  <a:cubicBezTo>
                    <a:pt x="1406" y="3076"/>
                    <a:pt x="1584" y="1742"/>
                    <a:pt x="1703" y="409"/>
                  </a:cubicBezTo>
                  <a:cubicBezTo>
                    <a:pt x="1723" y="148"/>
                    <a:pt x="1489" y="0"/>
                    <a:pt x="1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" name="Google Shape;1501;p35"/>
          <p:cNvGrpSpPr/>
          <p:nvPr/>
        </p:nvGrpSpPr>
        <p:grpSpPr>
          <a:xfrm rot="-3404441" flipH="1">
            <a:off x="2091423" y="-248966"/>
            <a:ext cx="1291196" cy="2049896"/>
            <a:chOff x="7367875" y="1269475"/>
            <a:chExt cx="1291501" cy="2050379"/>
          </a:xfrm>
        </p:grpSpPr>
        <p:sp>
          <p:nvSpPr>
            <p:cNvPr id="1502" name="Google Shape;1502;p35"/>
            <p:cNvSpPr/>
            <p:nvPr/>
          </p:nvSpPr>
          <p:spPr>
            <a:xfrm rot="10800000" flipH="1">
              <a:off x="7594242" y="1338923"/>
              <a:ext cx="73405" cy="57581"/>
            </a:xfrm>
            <a:custGeom>
              <a:avLst/>
              <a:gdLst/>
              <a:ahLst/>
              <a:cxnLst/>
              <a:rect l="l" t="t" r="r" b="b"/>
              <a:pathLst>
                <a:path w="668" h="524" extrusionOk="0">
                  <a:moveTo>
                    <a:pt x="334" y="0"/>
                  </a:moveTo>
                  <a:cubicBezTo>
                    <a:pt x="0" y="0"/>
                    <a:pt x="0" y="524"/>
                    <a:pt x="334" y="524"/>
                  </a:cubicBezTo>
                  <a:cubicBezTo>
                    <a:pt x="667" y="52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5"/>
            <p:cNvSpPr/>
            <p:nvPr/>
          </p:nvSpPr>
          <p:spPr>
            <a:xfrm rot="10800000" flipH="1">
              <a:off x="7663580" y="1558697"/>
              <a:ext cx="57691" cy="44614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262" y="1"/>
                  </a:moveTo>
                  <a:cubicBezTo>
                    <a:pt x="0" y="1"/>
                    <a:pt x="0" y="406"/>
                    <a:pt x="262" y="406"/>
                  </a:cubicBezTo>
                  <a:cubicBezTo>
                    <a:pt x="524" y="406"/>
                    <a:pt x="524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5"/>
            <p:cNvSpPr/>
            <p:nvPr/>
          </p:nvSpPr>
          <p:spPr>
            <a:xfrm rot="10800000" flipH="1">
              <a:off x="7519629" y="1491996"/>
              <a:ext cx="70768" cy="53735"/>
            </a:xfrm>
            <a:custGeom>
              <a:avLst/>
              <a:gdLst/>
              <a:ahLst/>
              <a:cxnLst/>
              <a:rect l="l" t="t" r="r" b="b"/>
              <a:pathLst>
                <a:path w="644" h="489" extrusionOk="0">
                  <a:moveTo>
                    <a:pt x="322" y="1"/>
                  </a:moveTo>
                  <a:cubicBezTo>
                    <a:pt x="1" y="1"/>
                    <a:pt x="1" y="489"/>
                    <a:pt x="322" y="489"/>
                  </a:cubicBezTo>
                  <a:cubicBezTo>
                    <a:pt x="644" y="489"/>
                    <a:pt x="644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5"/>
            <p:cNvSpPr/>
            <p:nvPr/>
          </p:nvSpPr>
          <p:spPr>
            <a:xfrm rot="10800000" flipH="1">
              <a:off x="7765665" y="1448810"/>
              <a:ext cx="74614" cy="57691"/>
            </a:xfrm>
            <a:custGeom>
              <a:avLst/>
              <a:gdLst/>
              <a:ahLst/>
              <a:cxnLst/>
              <a:rect l="l" t="t" r="r" b="b"/>
              <a:pathLst>
                <a:path w="679" h="525" extrusionOk="0">
                  <a:moveTo>
                    <a:pt x="345" y="1"/>
                  </a:moveTo>
                  <a:cubicBezTo>
                    <a:pt x="0" y="1"/>
                    <a:pt x="0" y="525"/>
                    <a:pt x="345" y="525"/>
                  </a:cubicBezTo>
                  <a:cubicBezTo>
                    <a:pt x="679" y="525"/>
                    <a:pt x="679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5"/>
            <p:cNvSpPr/>
            <p:nvPr/>
          </p:nvSpPr>
          <p:spPr>
            <a:xfrm rot="10800000" flipH="1">
              <a:off x="7646548" y="1736604"/>
              <a:ext cx="78679" cy="60328"/>
            </a:xfrm>
            <a:custGeom>
              <a:avLst/>
              <a:gdLst/>
              <a:ahLst/>
              <a:cxnLst/>
              <a:rect l="l" t="t" r="r" b="b"/>
              <a:pathLst>
                <a:path w="716" h="549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715" y="549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5"/>
            <p:cNvSpPr/>
            <p:nvPr/>
          </p:nvSpPr>
          <p:spPr>
            <a:xfrm rot="10800000" flipH="1">
              <a:off x="7553694" y="1705177"/>
              <a:ext cx="17142" cy="13187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0" y="0"/>
                    <a:pt x="0" y="119"/>
                    <a:pt x="72" y="119"/>
                  </a:cubicBezTo>
                  <a:cubicBezTo>
                    <a:pt x="155" y="119"/>
                    <a:pt x="155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5"/>
            <p:cNvSpPr/>
            <p:nvPr/>
          </p:nvSpPr>
          <p:spPr>
            <a:xfrm rot="10800000" flipH="1">
              <a:off x="7807532" y="1682979"/>
              <a:ext cx="73295" cy="56372"/>
            </a:xfrm>
            <a:custGeom>
              <a:avLst/>
              <a:gdLst/>
              <a:ahLst/>
              <a:cxnLst/>
              <a:rect l="l" t="t" r="r" b="b"/>
              <a:pathLst>
                <a:path w="667" h="513" extrusionOk="0">
                  <a:moveTo>
                    <a:pt x="334" y="1"/>
                  </a:moveTo>
                  <a:cubicBezTo>
                    <a:pt x="0" y="1"/>
                    <a:pt x="0" y="513"/>
                    <a:pt x="334" y="513"/>
                  </a:cubicBezTo>
                  <a:cubicBezTo>
                    <a:pt x="667" y="513"/>
                    <a:pt x="667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5"/>
            <p:cNvSpPr/>
            <p:nvPr/>
          </p:nvSpPr>
          <p:spPr>
            <a:xfrm rot="10800000" flipH="1">
              <a:off x="7480399" y="1820338"/>
              <a:ext cx="108679" cy="85163"/>
            </a:xfrm>
            <a:custGeom>
              <a:avLst/>
              <a:gdLst/>
              <a:ahLst/>
              <a:cxnLst/>
              <a:rect l="l" t="t" r="r" b="b"/>
              <a:pathLst>
                <a:path w="989" h="775" extrusionOk="0">
                  <a:moveTo>
                    <a:pt x="489" y="1"/>
                  </a:moveTo>
                  <a:cubicBezTo>
                    <a:pt x="1" y="1"/>
                    <a:pt x="1" y="775"/>
                    <a:pt x="489" y="775"/>
                  </a:cubicBezTo>
                  <a:cubicBezTo>
                    <a:pt x="989" y="775"/>
                    <a:pt x="989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5"/>
            <p:cNvSpPr/>
            <p:nvPr/>
          </p:nvSpPr>
          <p:spPr>
            <a:xfrm rot="10800000" flipH="1">
              <a:off x="7747314" y="1936818"/>
              <a:ext cx="111316" cy="86372"/>
            </a:xfrm>
            <a:custGeom>
              <a:avLst/>
              <a:gdLst/>
              <a:ahLst/>
              <a:cxnLst/>
              <a:rect l="l" t="t" r="r" b="b"/>
              <a:pathLst>
                <a:path w="1013" h="786" extrusionOk="0">
                  <a:moveTo>
                    <a:pt x="512" y="0"/>
                  </a:moveTo>
                  <a:cubicBezTo>
                    <a:pt x="0" y="0"/>
                    <a:pt x="0" y="786"/>
                    <a:pt x="512" y="786"/>
                  </a:cubicBezTo>
                  <a:cubicBezTo>
                    <a:pt x="1013" y="786"/>
                    <a:pt x="1013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5"/>
            <p:cNvSpPr/>
            <p:nvPr/>
          </p:nvSpPr>
          <p:spPr>
            <a:xfrm rot="10800000" flipH="1">
              <a:off x="7411061" y="1673859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1"/>
                  </a:moveTo>
                  <a:cubicBezTo>
                    <a:pt x="1" y="1"/>
                    <a:pt x="1" y="572"/>
                    <a:pt x="370" y="572"/>
                  </a:cubicBezTo>
                  <a:cubicBezTo>
                    <a:pt x="739" y="572"/>
                    <a:pt x="739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5"/>
            <p:cNvSpPr/>
            <p:nvPr/>
          </p:nvSpPr>
          <p:spPr>
            <a:xfrm rot="10800000" flipH="1">
              <a:off x="7367875" y="1379472"/>
              <a:ext cx="57691" cy="44504"/>
            </a:xfrm>
            <a:custGeom>
              <a:avLst/>
              <a:gdLst/>
              <a:ahLst/>
              <a:cxnLst/>
              <a:rect l="l" t="t" r="r" b="b"/>
              <a:pathLst>
                <a:path w="525" h="405" extrusionOk="0">
                  <a:moveTo>
                    <a:pt x="263" y="0"/>
                  </a:moveTo>
                  <a:cubicBezTo>
                    <a:pt x="1" y="0"/>
                    <a:pt x="1" y="405"/>
                    <a:pt x="263" y="405"/>
                  </a:cubicBezTo>
                  <a:cubicBezTo>
                    <a:pt x="525" y="405"/>
                    <a:pt x="525" y="0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5"/>
            <p:cNvSpPr/>
            <p:nvPr/>
          </p:nvSpPr>
          <p:spPr>
            <a:xfrm rot="10800000" flipH="1">
              <a:off x="7844125" y="1545621"/>
              <a:ext cx="59010" cy="56372"/>
            </a:xfrm>
            <a:custGeom>
              <a:avLst/>
              <a:gdLst/>
              <a:ahLst/>
              <a:cxnLst/>
              <a:rect l="l" t="t" r="r" b="b"/>
              <a:pathLst>
                <a:path w="537" h="513" extrusionOk="0">
                  <a:moveTo>
                    <a:pt x="251" y="1"/>
                  </a:moveTo>
                  <a:cubicBezTo>
                    <a:pt x="203" y="1"/>
                    <a:pt x="167" y="13"/>
                    <a:pt x="120" y="37"/>
                  </a:cubicBezTo>
                  <a:cubicBezTo>
                    <a:pt x="84" y="60"/>
                    <a:pt x="60" y="84"/>
                    <a:pt x="36" y="132"/>
                  </a:cubicBezTo>
                  <a:cubicBezTo>
                    <a:pt x="12" y="168"/>
                    <a:pt x="1" y="215"/>
                    <a:pt x="1" y="251"/>
                  </a:cubicBezTo>
                  <a:cubicBezTo>
                    <a:pt x="1" y="298"/>
                    <a:pt x="12" y="346"/>
                    <a:pt x="36" y="382"/>
                  </a:cubicBezTo>
                  <a:cubicBezTo>
                    <a:pt x="60" y="418"/>
                    <a:pt x="84" y="453"/>
                    <a:pt x="120" y="477"/>
                  </a:cubicBezTo>
                  <a:cubicBezTo>
                    <a:pt x="167" y="501"/>
                    <a:pt x="203" y="513"/>
                    <a:pt x="251" y="513"/>
                  </a:cubicBezTo>
                  <a:cubicBezTo>
                    <a:pt x="298" y="513"/>
                    <a:pt x="334" y="501"/>
                    <a:pt x="382" y="477"/>
                  </a:cubicBezTo>
                  <a:cubicBezTo>
                    <a:pt x="393" y="465"/>
                    <a:pt x="417" y="453"/>
                    <a:pt x="429" y="453"/>
                  </a:cubicBezTo>
                  <a:cubicBezTo>
                    <a:pt x="465" y="429"/>
                    <a:pt x="489" y="406"/>
                    <a:pt x="513" y="370"/>
                  </a:cubicBezTo>
                  <a:cubicBezTo>
                    <a:pt x="524" y="334"/>
                    <a:pt x="536" y="298"/>
                    <a:pt x="536" y="263"/>
                  </a:cubicBezTo>
                  <a:cubicBezTo>
                    <a:pt x="536" y="215"/>
                    <a:pt x="524" y="179"/>
                    <a:pt x="513" y="144"/>
                  </a:cubicBezTo>
                  <a:cubicBezTo>
                    <a:pt x="489" y="108"/>
                    <a:pt x="465" y="84"/>
                    <a:pt x="429" y="60"/>
                  </a:cubicBezTo>
                  <a:cubicBezTo>
                    <a:pt x="417" y="48"/>
                    <a:pt x="393" y="48"/>
                    <a:pt x="382" y="37"/>
                  </a:cubicBezTo>
                  <a:cubicBezTo>
                    <a:pt x="334" y="13"/>
                    <a:pt x="298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5"/>
            <p:cNvSpPr/>
            <p:nvPr/>
          </p:nvSpPr>
          <p:spPr>
            <a:xfrm rot="10800000" flipH="1">
              <a:off x="7925221" y="1761438"/>
              <a:ext cx="85163" cy="65603"/>
            </a:xfrm>
            <a:custGeom>
              <a:avLst/>
              <a:gdLst/>
              <a:ahLst/>
              <a:cxnLst/>
              <a:rect l="l" t="t" r="r" b="b"/>
              <a:pathLst>
                <a:path w="775" h="597" extrusionOk="0">
                  <a:moveTo>
                    <a:pt x="394" y="1"/>
                  </a:moveTo>
                  <a:cubicBezTo>
                    <a:pt x="1" y="1"/>
                    <a:pt x="1" y="596"/>
                    <a:pt x="394" y="596"/>
                  </a:cubicBezTo>
                  <a:cubicBezTo>
                    <a:pt x="775" y="596"/>
                    <a:pt x="775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5"/>
            <p:cNvSpPr/>
            <p:nvPr/>
          </p:nvSpPr>
          <p:spPr>
            <a:xfrm rot="10800000" flipH="1">
              <a:off x="8045657" y="1425185"/>
              <a:ext cx="79888" cy="62966"/>
            </a:xfrm>
            <a:custGeom>
              <a:avLst/>
              <a:gdLst/>
              <a:ahLst/>
              <a:cxnLst/>
              <a:rect l="l" t="t" r="r" b="b"/>
              <a:pathLst>
                <a:path w="727" h="573" extrusionOk="0">
                  <a:moveTo>
                    <a:pt x="357" y="1"/>
                  </a:moveTo>
                  <a:cubicBezTo>
                    <a:pt x="0" y="1"/>
                    <a:pt x="0" y="572"/>
                    <a:pt x="357" y="572"/>
                  </a:cubicBezTo>
                  <a:cubicBezTo>
                    <a:pt x="726" y="572"/>
                    <a:pt x="726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5"/>
            <p:cNvSpPr/>
            <p:nvPr/>
          </p:nvSpPr>
          <p:spPr>
            <a:xfrm rot="10800000" flipH="1">
              <a:off x="7812697" y="1269475"/>
              <a:ext cx="76042" cy="59010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0"/>
                  </a:moveTo>
                  <a:cubicBezTo>
                    <a:pt x="13" y="12"/>
                    <a:pt x="1" y="536"/>
                    <a:pt x="346" y="536"/>
                  </a:cubicBezTo>
                  <a:cubicBezTo>
                    <a:pt x="691" y="536"/>
                    <a:pt x="691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5"/>
            <p:cNvSpPr/>
            <p:nvPr/>
          </p:nvSpPr>
          <p:spPr>
            <a:xfrm rot="10800000" flipH="1">
              <a:off x="8001153" y="1573092"/>
              <a:ext cx="70768" cy="77251"/>
            </a:xfrm>
            <a:custGeom>
              <a:avLst/>
              <a:gdLst/>
              <a:ahLst/>
              <a:cxnLst/>
              <a:rect l="l" t="t" r="r" b="b"/>
              <a:pathLst>
                <a:path w="644" h="703" extrusionOk="0">
                  <a:moveTo>
                    <a:pt x="322" y="0"/>
                  </a:moveTo>
                  <a:cubicBezTo>
                    <a:pt x="298" y="12"/>
                    <a:pt x="262" y="12"/>
                    <a:pt x="238" y="12"/>
                  </a:cubicBezTo>
                  <a:cubicBezTo>
                    <a:pt x="191" y="36"/>
                    <a:pt x="143" y="60"/>
                    <a:pt x="107" y="96"/>
                  </a:cubicBezTo>
                  <a:cubicBezTo>
                    <a:pt x="84" y="119"/>
                    <a:pt x="72" y="143"/>
                    <a:pt x="48" y="167"/>
                  </a:cubicBezTo>
                  <a:cubicBezTo>
                    <a:pt x="24" y="215"/>
                    <a:pt x="12" y="262"/>
                    <a:pt x="12" y="322"/>
                  </a:cubicBezTo>
                  <a:cubicBezTo>
                    <a:pt x="12" y="346"/>
                    <a:pt x="12" y="358"/>
                    <a:pt x="0" y="381"/>
                  </a:cubicBezTo>
                  <a:cubicBezTo>
                    <a:pt x="0" y="429"/>
                    <a:pt x="12" y="465"/>
                    <a:pt x="36" y="500"/>
                  </a:cubicBezTo>
                  <a:cubicBezTo>
                    <a:pt x="48" y="548"/>
                    <a:pt x="72" y="584"/>
                    <a:pt x="96" y="608"/>
                  </a:cubicBezTo>
                  <a:cubicBezTo>
                    <a:pt x="131" y="643"/>
                    <a:pt x="167" y="667"/>
                    <a:pt x="203" y="679"/>
                  </a:cubicBezTo>
                  <a:cubicBezTo>
                    <a:pt x="238" y="691"/>
                    <a:pt x="286" y="703"/>
                    <a:pt x="322" y="703"/>
                  </a:cubicBezTo>
                  <a:cubicBezTo>
                    <a:pt x="357" y="703"/>
                    <a:pt x="381" y="691"/>
                    <a:pt x="417" y="691"/>
                  </a:cubicBezTo>
                  <a:cubicBezTo>
                    <a:pt x="465" y="679"/>
                    <a:pt x="512" y="643"/>
                    <a:pt x="548" y="608"/>
                  </a:cubicBezTo>
                  <a:cubicBezTo>
                    <a:pt x="572" y="584"/>
                    <a:pt x="584" y="572"/>
                    <a:pt x="608" y="548"/>
                  </a:cubicBezTo>
                  <a:cubicBezTo>
                    <a:pt x="631" y="488"/>
                    <a:pt x="643" y="441"/>
                    <a:pt x="643" y="381"/>
                  </a:cubicBezTo>
                  <a:cubicBezTo>
                    <a:pt x="643" y="358"/>
                    <a:pt x="643" y="346"/>
                    <a:pt x="643" y="322"/>
                  </a:cubicBezTo>
                  <a:cubicBezTo>
                    <a:pt x="643" y="274"/>
                    <a:pt x="631" y="238"/>
                    <a:pt x="619" y="203"/>
                  </a:cubicBezTo>
                  <a:cubicBezTo>
                    <a:pt x="596" y="155"/>
                    <a:pt x="584" y="119"/>
                    <a:pt x="548" y="96"/>
                  </a:cubicBezTo>
                  <a:cubicBezTo>
                    <a:pt x="524" y="60"/>
                    <a:pt x="488" y="48"/>
                    <a:pt x="453" y="36"/>
                  </a:cubicBezTo>
                  <a:cubicBezTo>
                    <a:pt x="405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5"/>
            <p:cNvSpPr/>
            <p:nvPr/>
          </p:nvSpPr>
          <p:spPr>
            <a:xfrm rot="10800000" flipH="1">
              <a:off x="8278507" y="1346726"/>
              <a:ext cx="53735" cy="41977"/>
            </a:xfrm>
            <a:custGeom>
              <a:avLst/>
              <a:gdLst/>
              <a:ahLst/>
              <a:cxnLst/>
              <a:rect l="l" t="t" r="r" b="b"/>
              <a:pathLst>
                <a:path w="489" h="382" extrusionOk="0">
                  <a:moveTo>
                    <a:pt x="250" y="1"/>
                  </a:moveTo>
                  <a:cubicBezTo>
                    <a:pt x="0" y="1"/>
                    <a:pt x="0" y="382"/>
                    <a:pt x="250" y="382"/>
                  </a:cubicBezTo>
                  <a:cubicBezTo>
                    <a:pt x="489" y="382"/>
                    <a:pt x="48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5"/>
            <p:cNvSpPr/>
            <p:nvPr/>
          </p:nvSpPr>
          <p:spPr>
            <a:xfrm rot="10800000" flipH="1">
              <a:off x="8163346" y="1571774"/>
              <a:ext cx="78679" cy="60218"/>
            </a:xfrm>
            <a:custGeom>
              <a:avLst/>
              <a:gdLst/>
              <a:ahLst/>
              <a:cxnLst/>
              <a:rect l="l" t="t" r="r" b="b"/>
              <a:pathLst>
                <a:path w="716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15" y="548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5"/>
            <p:cNvSpPr/>
            <p:nvPr/>
          </p:nvSpPr>
          <p:spPr>
            <a:xfrm rot="10800000" flipH="1">
              <a:off x="8162027" y="186616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0"/>
                  </a:moveTo>
                  <a:cubicBezTo>
                    <a:pt x="1" y="0"/>
                    <a:pt x="1" y="572"/>
                    <a:pt x="370" y="572"/>
                  </a:cubicBezTo>
                  <a:cubicBezTo>
                    <a:pt x="739" y="572"/>
                    <a:pt x="73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5"/>
            <p:cNvSpPr/>
            <p:nvPr/>
          </p:nvSpPr>
          <p:spPr>
            <a:xfrm rot="10800000" flipH="1">
              <a:off x="7885991" y="1892314"/>
              <a:ext cx="68130" cy="52416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310" y="0"/>
                  </a:moveTo>
                  <a:cubicBezTo>
                    <a:pt x="1" y="0"/>
                    <a:pt x="1" y="477"/>
                    <a:pt x="310" y="477"/>
                  </a:cubicBezTo>
                  <a:cubicBezTo>
                    <a:pt x="620" y="477"/>
                    <a:pt x="620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5"/>
            <p:cNvSpPr/>
            <p:nvPr/>
          </p:nvSpPr>
          <p:spPr>
            <a:xfrm rot="10800000" flipH="1">
              <a:off x="8049503" y="2084616"/>
              <a:ext cx="85163" cy="65493"/>
            </a:xfrm>
            <a:custGeom>
              <a:avLst/>
              <a:gdLst/>
              <a:ahLst/>
              <a:cxnLst/>
              <a:rect l="l" t="t" r="r" b="b"/>
              <a:pathLst>
                <a:path w="775" h="596" extrusionOk="0">
                  <a:moveTo>
                    <a:pt x="394" y="0"/>
                  </a:moveTo>
                  <a:cubicBezTo>
                    <a:pt x="13" y="0"/>
                    <a:pt x="1" y="595"/>
                    <a:pt x="394" y="595"/>
                  </a:cubicBezTo>
                  <a:cubicBezTo>
                    <a:pt x="775" y="595"/>
                    <a:pt x="775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5"/>
            <p:cNvSpPr/>
            <p:nvPr/>
          </p:nvSpPr>
          <p:spPr>
            <a:xfrm rot="10800000" flipH="1">
              <a:off x="8086205" y="2301752"/>
              <a:ext cx="95602" cy="73405"/>
            </a:xfrm>
            <a:custGeom>
              <a:avLst/>
              <a:gdLst/>
              <a:ahLst/>
              <a:cxnLst/>
              <a:rect l="l" t="t" r="r" b="b"/>
              <a:pathLst>
                <a:path w="870" h="668" extrusionOk="0">
                  <a:moveTo>
                    <a:pt x="429" y="0"/>
                  </a:moveTo>
                  <a:cubicBezTo>
                    <a:pt x="0" y="0"/>
                    <a:pt x="0" y="667"/>
                    <a:pt x="429" y="667"/>
                  </a:cubicBezTo>
                  <a:cubicBezTo>
                    <a:pt x="869" y="667"/>
                    <a:pt x="869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5"/>
            <p:cNvSpPr/>
            <p:nvPr/>
          </p:nvSpPr>
          <p:spPr>
            <a:xfrm rot="10800000" flipH="1">
              <a:off x="7670174" y="2181426"/>
              <a:ext cx="86372" cy="65493"/>
            </a:xfrm>
            <a:custGeom>
              <a:avLst/>
              <a:gdLst/>
              <a:ahLst/>
              <a:cxnLst/>
              <a:rect l="l" t="t" r="r" b="b"/>
              <a:pathLst>
                <a:path w="786" h="596" extrusionOk="0">
                  <a:moveTo>
                    <a:pt x="393" y="0"/>
                  </a:moveTo>
                  <a:cubicBezTo>
                    <a:pt x="0" y="0"/>
                    <a:pt x="0" y="595"/>
                    <a:pt x="393" y="595"/>
                  </a:cubicBezTo>
                  <a:cubicBezTo>
                    <a:pt x="786" y="595"/>
                    <a:pt x="78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5"/>
            <p:cNvSpPr/>
            <p:nvPr/>
          </p:nvSpPr>
          <p:spPr>
            <a:xfrm rot="10800000" flipH="1">
              <a:off x="7484355" y="2085934"/>
              <a:ext cx="45933" cy="35494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192" y="1"/>
                  </a:moveTo>
                  <a:cubicBezTo>
                    <a:pt x="0" y="1"/>
                    <a:pt x="4" y="323"/>
                    <a:pt x="203" y="323"/>
                  </a:cubicBezTo>
                  <a:cubicBezTo>
                    <a:pt x="417" y="323"/>
                    <a:pt x="417" y="1"/>
                    <a:pt x="203" y="1"/>
                  </a:cubicBezTo>
                  <a:cubicBezTo>
                    <a:pt x="199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5"/>
            <p:cNvSpPr/>
            <p:nvPr/>
          </p:nvSpPr>
          <p:spPr>
            <a:xfrm rot="10800000" flipH="1">
              <a:off x="7791818" y="2617127"/>
              <a:ext cx="64174" cy="48460"/>
            </a:xfrm>
            <a:custGeom>
              <a:avLst/>
              <a:gdLst/>
              <a:ahLst/>
              <a:cxnLst/>
              <a:rect l="l" t="t" r="r" b="b"/>
              <a:pathLst>
                <a:path w="584" h="441" extrusionOk="0">
                  <a:moveTo>
                    <a:pt x="286" y="0"/>
                  </a:moveTo>
                  <a:cubicBezTo>
                    <a:pt x="0" y="0"/>
                    <a:pt x="0" y="441"/>
                    <a:pt x="286" y="441"/>
                  </a:cubicBezTo>
                  <a:cubicBezTo>
                    <a:pt x="584" y="441"/>
                    <a:pt x="58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5"/>
            <p:cNvSpPr/>
            <p:nvPr/>
          </p:nvSpPr>
          <p:spPr>
            <a:xfrm rot="10800000" flipH="1">
              <a:off x="7484355" y="2516361"/>
              <a:ext cx="72086" cy="56372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0" y="0"/>
                    <a:pt x="0" y="512"/>
                    <a:pt x="334" y="512"/>
                  </a:cubicBezTo>
                  <a:cubicBezTo>
                    <a:pt x="655" y="512"/>
                    <a:pt x="655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5"/>
            <p:cNvSpPr/>
            <p:nvPr/>
          </p:nvSpPr>
          <p:spPr>
            <a:xfrm rot="10800000" flipH="1">
              <a:off x="7619076" y="2822506"/>
              <a:ext cx="65493" cy="72086"/>
            </a:xfrm>
            <a:custGeom>
              <a:avLst/>
              <a:gdLst/>
              <a:ahLst/>
              <a:cxnLst/>
              <a:rect l="l" t="t" r="r" b="b"/>
              <a:pathLst>
                <a:path w="596" h="656" extrusionOk="0">
                  <a:moveTo>
                    <a:pt x="298" y="0"/>
                  </a:moveTo>
                  <a:cubicBezTo>
                    <a:pt x="263" y="0"/>
                    <a:pt x="239" y="12"/>
                    <a:pt x="215" y="12"/>
                  </a:cubicBezTo>
                  <a:cubicBezTo>
                    <a:pt x="167" y="24"/>
                    <a:pt x="120" y="48"/>
                    <a:pt x="84" y="96"/>
                  </a:cubicBezTo>
                  <a:cubicBezTo>
                    <a:pt x="72" y="108"/>
                    <a:pt x="48" y="131"/>
                    <a:pt x="36" y="155"/>
                  </a:cubicBezTo>
                  <a:cubicBezTo>
                    <a:pt x="13" y="203"/>
                    <a:pt x="1" y="251"/>
                    <a:pt x="1" y="298"/>
                  </a:cubicBezTo>
                  <a:cubicBezTo>
                    <a:pt x="1" y="322"/>
                    <a:pt x="1" y="346"/>
                    <a:pt x="1" y="370"/>
                  </a:cubicBezTo>
                  <a:cubicBezTo>
                    <a:pt x="1" y="405"/>
                    <a:pt x="13" y="441"/>
                    <a:pt x="24" y="477"/>
                  </a:cubicBezTo>
                  <a:cubicBezTo>
                    <a:pt x="36" y="512"/>
                    <a:pt x="60" y="548"/>
                    <a:pt x="84" y="572"/>
                  </a:cubicBezTo>
                  <a:cubicBezTo>
                    <a:pt x="120" y="596"/>
                    <a:pt x="144" y="620"/>
                    <a:pt x="179" y="632"/>
                  </a:cubicBezTo>
                  <a:cubicBezTo>
                    <a:pt x="215" y="655"/>
                    <a:pt x="263" y="655"/>
                    <a:pt x="298" y="655"/>
                  </a:cubicBezTo>
                  <a:cubicBezTo>
                    <a:pt x="322" y="655"/>
                    <a:pt x="346" y="655"/>
                    <a:pt x="382" y="643"/>
                  </a:cubicBezTo>
                  <a:cubicBezTo>
                    <a:pt x="429" y="632"/>
                    <a:pt x="465" y="608"/>
                    <a:pt x="501" y="572"/>
                  </a:cubicBezTo>
                  <a:cubicBezTo>
                    <a:pt x="525" y="548"/>
                    <a:pt x="536" y="536"/>
                    <a:pt x="548" y="512"/>
                  </a:cubicBezTo>
                  <a:cubicBezTo>
                    <a:pt x="572" y="465"/>
                    <a:pt x="584" y="417"/>
                    <a:pt x="584" y="358"/>
                  </a:cubicBezTo>
                  <a:cubicBezTo>
                    <a:pt x="596" y="346"/>
                    <a:pt x="596" y="322"/>
                    <a:pt x="596" y="298"/>
                  </a:cubicBezTo>
                  <a:cubicBezTo>
                    <a:pt x="596" y="262"/>
                    <a:pt x="584" y="227"/>
                    <a:pt x="572" y="191"/>
                  </a:cubicBezTo>
                  <a:cubicBezTo>
                    <a:pt x="560" y="143"/>
                    <a:pt x="536" y="120"/>
                    <a:pt x="501" y="84"/>
                  </a:cubicBezTo>
                  <a:cubicBezTo>
                    <a:pt x="477" y="60"/>
                    <a:pt x="441" y="36"/>
                    <a:pt x="405" y="24"/>
                  </a:cubicBezTo>
                  <a:cubicBezTo>
                    <a:pt x="370" y="12"/>
                    <a:pt x="334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5"/>
            <p:cNvSpPr/>
            <p:nvPr/>
          </p:nvSpPr>
          <p:spPr>
            <a:xfrm rot="10800000" flipH="1">
              <a:off x="7435895" y="2839538"/>
              <a:ext cx="73405" cy="5769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334" y="1"/>
                  </a:moveTo>
                  <a:cubicBezTo>
                    <a:pt x="1" y="1"/>
                    <a:pt x="1" y="525"/>
                    <a:pt x="334" y="525"/>
                  </a:cubicBezTo>
                  <a:cubicBezTo>
                    <a:pt x="668" y="525"/>
                    <a:pt x="66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5"/>
            <p:cNvSpPr/>
            <p:nvPr/>
          </p:nvSpPr>
          <p:spPr>
            <a:xfrm rot="10800000" flipH="1">
              <a:off x="7541936" y="305019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69" y="0"/>
                  </a:moveTo>
                  <a:cubicBezTo>
                    <a:pt x="0" y="0"/>
                    <a:pt x="0" y="572"/>
                    <a:pt x="369" y="572"/>
                  </a:cubicBezTo>
                  <a:cubicBezTo>
                    <a:pt x="738" y="572"/>
                    <a:pt x="738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5"/>
            <p:cNvSpPr/>
            <p:nvPr/>
          </p:nvSpPr>
          <p:spPr>
            <a:xfrm rot="10800000" flipH="1">
              <a:off x="7496113" y="3269965"/>
              <a:ext cx="62856" cy="49889"/>
            </a:xfrm>
            <a:custGeom>
              <a:avLst/>
              <a:gdLst/>
              <a:ahLst/>
              <a:cxnLst/>
              <a:rect l="l" t="t" r="r" b="b"/>
              <a:pathLst>
                <a:path w="572" h="454" extrusionOk="0">
                  <a:moveTo>
                    <a:pt x="286" y="1"/>
                  </a:moveTo>
                  <a:cubicBezTo>
                    <a:pt x="0" y="1"/>
                    <a:pt x="0" y="453"/>
                    <a:pt x="286" y="453"/>
                  </a:cubicBezTo>
                  <a:cubicBezTo>
                    <a:pt x="572" y="453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5"/>
            <p:cNvSpPr/>
            <p:nvPr/>
          </p:nvSpPr>
          <p:spPr>
            <a:xfrm rot="10800000" flipH="1">
              <a:off x="7728963" y="2465373"/>
              <a:ext cx="78679" cy="61537"/>
            </a:xfrm>
            <a:custGeom>
              <a:avLst/>
              <a:gdLst/>
              <a:ahLst/>
              <a:cxnLst/>
              <a:rect l="l" t="t" r="r" b="b"/>
              <a:pathLst>
                <a:path w="716" h="560" extrusionOk="0">
                  <a:moveTo>
                    <a:pt x="358" y="0"/>
                  </a:moveTo>
                  <a:cubicBezTo>
                    <a:pt x="1" y="0"/>
                    <a:pt x="1" y="560"/>
                    <a:pt x="358" y="560"/>
                  </a:cubicBezTo>
                  <a:cubicBezTo>
                    <a:pt x="715" y="560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5"/>
            <p:cNvSpPr/>
            <p:nvPr/>
          </p:nvSpPr>
          <p:spPr>
            <a:xfrm rot="10800000" flipH="1">
              <a:off x="8571575" y="1430459"/>
              <a:ext cx="87800" cy="66812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05" y="0"/>
                  </a:moveTo>
                  <a:cubicBezTo>
                    <a:pt x="0" y="0"/>
                    <a:pt x="0" y="608"/>
                    <a:pt x="405" y="608"/>
                  </a:cubicBezTo>
                  <a:cubicBezTo>
                    <a:pt x="798" y="608"/>
                    <a:pt x="79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" name="Google Shape;1534;p35"/>
          <p:cNvGrpSpPr/>
          <p:nvPr/>
        </p:nvGrpSpPr>
        <p:grpSpPr>
          <a:xfrm rot="7318586" flipH="1">
            <a:off x="7535991" y="2429019"/>
            <a:ext cx="805482" cy="989515"/>
            <a:chOff x="2199075" y="2670475"/>
            <a:chExt cx="141700" cy="174075"/>
          </a:xfrm>
        </p:grpSpPr>
        <p:sp>
          <p:nvSpPr>
            <p:cNvPr id="1535" name="Google Shape;1535;p35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5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5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5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5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5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5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5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5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5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5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5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5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3_1"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9" name="Google Shape;1549;p36"/>
          <p:cNvPicPr preferRelativeResize="0"/>
          <p:nvPr/>
        </p:nvPicPr>
        <p:blipFill rotWithShape="1">
          <a:blip r:embed="rId2">
            <a:alphaModFix/>
          </a:blip>
          <a:srcRect l="32658" t="31809" r="33491" b="19752"/>
          <a:stretch/>
        </p:blipFill>
        <p:spPr>
          <a:xfrm>
            <a:off x="5275725" y="3332775"/>
            <a:ext cx="3333600" cy="268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0" name="Google Shape;1550;p36"/>
          <p:cNvPicPr preferRelativeResize="0"/>
          <p:nvPr/>
        </p:nvPicPr>
        <p:blipFill rotWithShape="1">
          <a:blip r:embed="rId3">
            <a:alphaModFix amt="65000"/>
          </a:blip>
          <a:srcRect l="34546" t="34930" r="34246" b="45890"/>
          <a:stretch/>
        </p:blipFill>
        <p:spPr>
          <a:xfrm rot="10800000" flipH="1">
            <a:off x="-429347" y="-360901"/>
            <a:ext cx="3085675" cy="106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1" name="Google Shape;1551;p36"/>
          <p:cNvPicPr preferRelativeResize="0"/>
          <p:nvPr/>
        </p:nvPicPr>
        <p:blipFill rotWithShape="1">
          <a:blip r:embed="rId4">
            <a:alphaModFix amt="65000"/>
          </a:blip>
          <a:srcRect l="25942" t="30366" r="32449" b="43378"/>
          <a:stretch/>
        </p:blipFill>
        <p:spPr>
          <a:xfrm rot="10800000">
            <a:off x="-1072826" y="174686"/>
            <a:ext cx="3387451" cy="1202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2" name="Google Shape;1552;p36"/>
          <p:cNvGrpSpPr/>
          <p:nvPr/>
        </p:nvGrpSpPr>
        <p:grpSpPr>
          <a:xfrm rot="5127032" flipH="1">
            <a:off x="4552543" y="3032692"/>
            <a:ext cx="1291178" cy="2049866"/>
            <a:chOff x="7367875" y="1269475"/>
            <a:chExt cx="1291501" cy="2050379"/>
          </a:xfrm>
        </p:grpSpPr>
        <p:sp>
          <p:nvSpPr>
            <p:cNvPr id="1553" name="Google Shape;1553;p36"/>
            <p:cNvSpPr/>
            <p:nvPr/>
          </p:nvSpPr>
          <p:spPr>
            <a:xfrm rot="10800000" flipH="1">
              <a:off x="7594242" y="1338923"/>
              <a:ext cx="73405" cy="57581"/>
            </a:xfrm>
            <a:custGeom>
              <a:avLst/>
              <a:gdLst/>
              <a:ahLst/>
              <a:cxnLst/>
              <a:rect l="l" t="t" r="r" b="b"/>
              <a:pathLst>
                <a:path w="668" h="524" extrusionOk="0">
                  <a:moveTo>
                    <a:pt x="334" y="0"/>
                  </a:moveTo>
                  <a:cubicBezTo>
                    <a:pt x="0" y="0"/>
                    <a:pt x="0" y="524"/>
                    <a:pt x="334" y="524"/>
                  </a:cubicBezTo>
                  <a:cubicBezTo>
                    <a:pt x="667" y="52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6"/>
            <p:cNvSpPr/>
            <p:nvPr/>
          </p:nvSpPr>
          <p:spPr>
            <a:xfrm rot="10800000" flipH="1">
              <a:off x="7663580" y="1558697"/>
              <a:ext cx="57691" cy="44614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262" y="1"/>
                  </a:moveTo>
                  <a:cubicBezTo>
                    <a:pt x="0" y="1"/>
                    <a:pt x="0" y="406"/>
                    <a:pt x="262" y="406"/>
                  </a:cubicBezTo>
                  <a:cubicBezTo>
                    <a:pt x="524" y="406"/>
                    <a:pt x="524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6"/>
            <p:cNvSpPr/>
            <p:nvPr/>
          </p:nvSpPr>
          <p:spPr>
            <a:xfrm rot="10800000" flipH="1">
              <a:off x="7519629" y="1491996"/>
              <a:ext cx="70768" cy="53735"/>
            </a:xfrm>
            <a:custGeom>
              <a:avLst/>
              <a:gdLst/>
              <a:ahLst/>
              <a:cxnLst/>
              <a:rect l="l" t="t" r="r" b="b"/>
              <a:pathLst>
                <a:path w="644" h="489" extrusionOk="0">
                  <a:moveTo>
                    <a:pt x="322" y="1"/>
                  </a:moveTo>
                  <a:cubicBezTo>
                    <a:pt x="1" y="1"/>
                    <a:pt x="1" y="489"/>
                    <a:pt x="322" y="489"/>
                  </a:cubicBezTo>
                  <a:cubicBezTo>
                    <a:pt x="644" y="489"/>
                    <a:pt x="644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6"/>
            <p:cNvSpPr/>
            <p:nvPr/>
          </p:nvSpPr>
          <p:spPr>
            <a:xfrm rot="10800000" flipH="1">
              <a:off x="7765665" y="1448810"/>
              <a:ext cx="74614" cy="57691"/>
            </a:xfrm>
            <a:custGeom>
              <a:avLst/>
              <a:gdLst/>
              <a:ahLst/>
              <a:cxnLst/>
              <a:rect l="l" t="t" r="r" b="b"/>
              <a:pathLst>
                <a:path w="679" h="525" extrusionOk="0">
                  <a:moveTo>
                    <a:pt x="345" y="1"/>
                  </a:moveTo>
                  <a:cubicBezTo>
                    <a:pt x="0" y="1"/>
                    <a:pt x="0" y="525"/>
                    <a:pt x="345" y="525"/>
                  </a:cubicBezTo>
                  <a:cubicBezTo>
                    <a:pt x="679" y="525"/>
                    <a:pt x="679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6"/>
            <p:cNvSpPr/>
            <p:nvPr/>
          </p:nvSpPr>
          <p:spPr>
            <a:xfrm rot="10800000" flipH="1">
              <a:off x="7646548" y="1736604"/>
              <a:ext cx="78679" cy="60328"/>
            </a:xfrm>
            <a:custGeom>
              <a:avLst/>
              <a:gdLst/>
              <a:ahLst/>
              <a:cxnLst/>
              <a:rect l="l" t="t" r="r" b="b"/>
              <a:pathLst>
                <a:path w="716" h="549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715" y="549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6"/>
            <p:cNvSpPr/>
            <p:nvPr/>
          </p:nvSpPr>
          <p:spPr>
            <a:xfrm rot="10800000" flipH="1">
              <a:off x="7553694" y="1705177"/>
              <a:ext cx="17142" cy="13187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0" y="0"/>
                    <a:pt x="0" y="119"/>
                    <a:pt x="72" y="119"/>
                  </a:cubicBezTo>
                  <a:cubicBezTo>
                    <a:pt x="155" y="119"/>
                    <a:pt x="155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6"/>
            <p:cNvSpPr/>
            <p:nvPr/>
          </p:nvSpPr>
          <p:spPr>
            <a:xfrm rot="10800000" flipH="1">
              <a:off x="7807532" y="1682979"/>
              <a:ext cx="73295" cy="56372"/>
            </a:xfrm>
            <a:custGeom>
              <a:avLst/>
              <a:gdLst/>
              <a:ahLst/>
              <a:cxnLst/>
              <a:rect l="l" t="t" r="r" b="b"/>
              <a:pathLst>
                <a:path w="667" h="513" extrusionOk="0">
                  <a:moveTo>
                    <a:pt x="334" y="1"/>
                  </a:moveTo>
                  <a:cubicBezTo>
                    <a:pt x="0" y="1"/>
                    <a:pt x="0" y="513"/>
                    <a:pt x="334" y="513"/>
                  </a:cubicBezTo>
                  <a:cubicBezTo>
                    <a:pt x="667" y="513"/>
                    <a:pt x="667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6"/>
            <p:cNvSpPr/>
            <p:nvPr/>
          </p:nvSpPr>
          <p:spPr>
            <a:xfrm rot="10800000" flipH="1">
              <a:off x="7480399" y="1820338"/>
              <a:ext cx="108679" cy="85163"/>
            </a:xfrm>
            <a:custGeom>
              <a:avLst/>
              <a:gdLst/>
              <a:ahLst/>
              <a:cxnLst/>
              <a:rect l="l" t="t" r="r" b="b"/>
              <a:pathLst>
                <a:path w="989" h="775" extrusionOk="0">
                  <a:moveTo>
                    <a:pt x="489" y="1"/>
                  </a:moveTo>
                  <a:cubicBezTo>
                    <a:pt x="1" y="1"/>
                    <a:pt x="1" y="775"/>
                    <a:pt x="489" y="775"/>
                  </a:cubicBezTo>
                  <a:cubicBezTo>
                    <a:pt x="989" y="775"/>
                    <a:pt x="989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6"/>
            <p:cNvSpPr/>
            <p:nvPr/>
          </p:nvSpPr>
          <p:spPr>
            <a:xfrm rot="10800000" flipH="1">
              <a:off x="7747314" y="1936818"/>
              <a:ext cx="111316" cy="86372"/>
            </a:xfrm>
            <a:custGeom>
              <a:avLst/>
              <a:gdLst/>
              <a:ahLst/>
              <a:cxnLst/>
              <a:rect l="l" t="t" r="r" b="b"/>
              <a:pathLst>
                <a:path w="1013" h="786" extrusionOk="0">
                  <a:moveTo>
                    <a:pt x="512" y="0"/>
                  </a:moveTo>
                  <a:cubicBezTo>
                    <a:pt x="0" y="0"/>
                    <a:pt x="0" y="786"/>
                    <a:pt x="512" y="786"/>
                  </a:cubicBezTo>
                  <a:cubicBezTo>
                    <a:pt x="1013" y="786"/>
                    <a:pt x="1013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6"/>
            <p:cNvSpPr/>
            <p:nvPr/>
          </p:nvSpPr>
          <p:spPr>
            <a:xfrm rot="10800000" flipH="1">
              <a:off x="7411061" y="1673859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1"/>
                  </a:moveTo>
                  <a:cubicBezTo>
                    <a:pt x="1" y="1"/>
                    <a:pt x="1" y="572"/>
                    <a:pt x="370" y="572"/>
                  </a:cubicBezTo>
                  <a:cubicBezTo>
                    <a:pt x="739" y="572"/>
                    <a:pt x="739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6"/>
            <p:cNvSpPr/>
            <p:nvPr/>
          </p:nvSpPr>
          <p:spPr>
            <a:xfrm rot="10800000" flipH="1">
              <a:off x="7367875" y="1379472"/>
              <a:ext cx="57691" cy="44504"/>
            </a:xfrm>
            <a:custGeom>
              <a:avLst/>
              <a:gdLst/>
              <a:ahLst/>
              <a:cxnLst/>
              <a:rect l="l" t="t" r="r" b="b"/>
              <a:pathLst>
                <a:path w="525" h="405" extrusionOk="0">
                  <a:moveTo>
                    <a:pt x="263" y="0"/>
                  </a:moveTo>
                  <a:cubicBezTo>
                    <a:pt x="1" y="0"/>
                    <a:pt x="1" y="405"/>
                    <a:pt x="263" y="405"/>
                  </a:cubicBezTo>
                  <a:cubicBezTo>
                    <a:pt x="525" y="405"/>
                    <a:pt x="525" y="0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6"/>
            <p:cNvSpPr/>
            <p:nvPr/>
          </p:nvSpPr>
          <p:spPr>
            <a:xfrm rot="10800000" flipH="1">
              <a:off x="7844125" y="1545621"/>
              <a:ext cx="59010" cy="56372"/>
            </a:xfrm>
            <a:custGeom>
              <a:avLst/>
              <a:gdLst/>
              <a:ahLst/>
              <a:cxnLst/>
              <a:rect l="l" t="t" r="r" b="b"/>
              <a:pathLst>
                <a:path w="537" h="513" extrusionOk="0">
                  <a:moveTo>
                    <a:pt x="251" y="1"/>
                  </a:moveTo>
                  <a:cubicBezTo>
                    <a:pt x="203" y="1"/>
                    <a:pt x="167" y="13"/>
                    <a:pt x="120" y="37"/>
                  </a:cubicBezTo>
                  <a:cubicBezTo>
                    <a:pt x="84" y="60"/>
                    <a:pt x="60" y="84"/>
                    <a:pt x="36" y="132"/>
                  </a:cubicBezTo>
                  <a:cubicBezTo>
                    <a:pt x="12" y="168"/>
                    <a:pt x="1" y="215"/>
                    <a:pt x="1" y="251"/>
                  </a:cubicBezTo>
                  <a:cubicBezTo>
                    <a:pt x="1" y="298"/>
                    <a:pt x="12" y="346"/>
                    <a:pt x="36" y="382"/>
                  </a:cubicBezTo>
                  <a:cubicBezTo>
                    <a:pt x="60" y="418"/>
                    <a:pt x="84" y="453"/>
                    <a:pt x="120" y="477"/>
                  </a:cubicBezTo>
                  <a:cubicBezTo>
                    <a:pt x="167" y="501"/>
                    <a:pt x="203" y="513"/>
                    <a:pt x="251" y="513"/>
                  </a:cubicBezTo>
                  <a:cubicBezTo>
                    <a:pt x="298" y="513"/>
                    <a:pt x="334" y="501"/>
                    <a:pt x="382" y="477"/>
                  </a:cubicBezTo>
                  <a:cubicBezTo>
                    <a:pt x="393" y="465"/>
                    <a:pt x="417" y="453"/>
                    <a:pt x="429" y="453"/>
                  </a:cubicBezTo>
                  <a:cubicBezTo>
                    <a:pt x="465" y="429"/>
                    <a:pt x="489" y="406"/>
                    <a:pt x="513" y="370"/>
                  </a:cubicBezTo>
                  <a:cubicBezTo>
                    <a:pt x="524" y="334"/>
                    <a:pt x="536" y="298"/>
                    <a:pt x="536" y="263"/>
                  </a:cubicBezTo>
                  <a:cubicBezTo>
                    <a:pt x="536" y="215"/>
                    <a:pt x="524" y="179"/>
                    <a:pt x="513" y="144"/>
                  </a:cubicBezTo>
                  <a:cubicBezTo>
                    <a:pt x="489" y="108"/>
                    <a:pt x="465" y="84"/>
                    <a:pt x="429" y="60"/>
                  </a:cubicBezTo>
                  <a:cubicBezTo>
                    <a:pt x="417" y="48"/>
                    <a:pt x="393" y="48"/>
                    <a:pt x="382" y="37"/>
                  </a:cubicBezTo>
                  <a:cubicBezTo>
                    <a:pt x="334" y="13"/>
                    <a:pt x="298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6"/>
            <p:cNvSpPr/>
            <p:nvPr/>
          </p:nvSpPr>
          <p:spPr>
            <a:xfrm rot="10800000" flipH="1">
              <a:off x="7925221" y="1761438"/>
              <a:ext cx="85163" cy="65603"/>
            </a:xfrm>
            <a:custGeom>
              <a:avLst/>
              <a:gdLst/>
              <a:ahLst/>
              <a:cxnLst/>
              <a:rect l="l" t="t" r="r" b="b"/>
              <a:pathLst>
                <a:path w="775" h="597" extrusionOk="0">
                  <a:moveTo>
                    <a:pt x="394" y="1"/>
                  </a:moveTo>
                  <a:cubicBezTo>
                    <a:pt x="1" y="1"/>
                    <a:pt x="1" y="596"/>
                    <a:pt x="394" y="596"/>
                  </a:cubicBezTo>
                  <a:cubicBezTo>
                    <a:pt x="775" y="596"/>
                    <a:pt x="775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6"/>
            <p:cNvSpPr/>
            <p:nvPr/>
          </p:nvSpPr>
          <p:spPr>
            <a:xfrm rot="10800000" flipH="1">
              <a:off x="8045657" y="1425185"/>
              <a:ext cx="79888" cy="62966"/>
            </a:xfrm>
            <a:custGeom>
              <a:avLst/>
              <a:gdLst/>
              <a:ahLst/>
              <a:cxnLst/>
              <a:rect l="l" t="t" r="r" b="b"/>
              <a:pathLst>
                <a:path w="727" h="573" extrusionOk="0">
                  <a:moveTo>
                    <a:pt x="357" y="1"/>
                  </a:moveTo>
                  <a:cubicBezTo>
                    <a:pt x="0" y="1"/>
                    <a:pt x="0" y="572"/>
                    <a:pt x="357" y="572"/>
                  </a:cubicBezTo>
                  <a:cubicBezTo>
                    <a:pt x="726" y="572"/>
                    <a:pt x="726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6"/>
            <p:cNvSpPr/>
            <p:nvPr/>
          </p:nvSpPr>
          <p:spPr>
            <a:xfrm rot="10800000" flipH="1">
              <a:off x="7812697" y="1269475"/>
              <a:ext cx="76042" cy="59010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0"/>
                  </a:moveTo>
                  <a:cubicBezTo>
                    <a:pt x="13" y="12"/>
                    <a:pt x="1" y="536"/>
                    <a:pt x="346" y="536"/>
                  </a:cubicBezTo>
                  <a:cubicBezTo>
                    <a:pt x="691" y="536"/>
                    <a:pt x="691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6"/>
            <p:cNvSpPr/>
            <p:nvPr/>
          </p:nvSpPr>
          <p:spPr>
            <a:xfrm rot="10800000" flipH="1">
              <a:off x="8001153" y="1573092"/>
              <a:ext cx="70768" cy="77251"/>
            </a:xfrm>
            <a:custGeom>
              <a:avLst/>
              <a:gdLst/>
              <a:ahLst/>
              <a:cxnLst/>
              <a:rect l="l" t="t" r="r" b="b"/>
              <a:pathLst>
                <a:path w="644" h="703" extrusionOk="0">
                  <a:moveTo>
                    <a:pt x="322" y="0"/>
                  </a:moveTo>
                  <a:cubicBezTo>
                    <a:pt x="298" y="12"/>
                    <a:pt x="262" y="12"/>
                    <a:pt x="238" y="12"/>
                  </a:cubicBezTo>
                  <a:cubicBezTo>
                    <a:pt x="191" y="36"/>
                    <a:pt x="143" y="60"/>
                    <a:pt x="107" y="96"/>
                  </a:cubicBezTo>
                  <a:cubicBezTo>
                    <a:pt x="84" y="119"/>
                    <a:pt x="72" y="143"/>
                    <a:pt x="48" y="167"/>
                  </a:cubicBezTo>
                  <a:cubicBezTo>
                    <a:pt x="24" y="215"/>
                    <a:pt x="12" y="262"/>
                    <a:pt x="12" y="322"/>
                  </a:cubicBezTo>
                  <a:cubicBezTo>
                    <a:pt x="12" y="346"/>
                    <a:pt x="12" y="358"/>
                    <a:pt x="0" y="381"/>
                  </a:cubicBezTo>
                  <a:cubicBezTo>
                    <a:pt x="0" y="429"/>
                    <a:pt x="12" y="465"/>
                    <a:pt x="36" y="500"/>
                  </a:cubicBezTo>
                  <a:cubicBezTo>
                    <a:pt x="48" y="548"/>
                    <a:pt x="72" y="584"/>
                    <a:pt x="96" y="608"/>
                  </a:cubicBezTo>
                  <a:cubicBezTo>
                    <a:pt x="131" y="643"/>
                    <a:pt x="167" y="667"/>
                    <a:pt x="203" y="679"/>
                  </a:cubicBezTo>
                  <a:cubicBezTo>
                    <a:pt x="238" y="691"/>
                    <a:pt x="286" y="703"/>
                    <a:pt x="322" y="703"/>
                  </a:cubicBezTo>
                  <a:cubicBezTo>
                    <a:pt x="357" y="703"/>
                    <a:pt x="381" y="691"/>
                    <a:pt x="417" y="691"/>
                  </a:cubicBezTo>
                  <a:cubicBezTo>
                    <a:pt x="465" y="679"/>
                    <a:pt x="512" y="643"/>
                    <a:pt x="548" y="608"/>
                  </a:cubicBezTo>
                  <a:cubicBezTo>
                    <a:pt x="572" y="584"/>
                    <a:pt x="584" y="572"/>
                    <a:pt x="608" y="548"/>
                  </a:cubicBezTo>
                  <a:cubicBezTo>
                    <a:pt x="631" y="488"/>
                    <a:pt x="643" y="441"/>
                    <a:pt x="643" y="381"/>
                  </a:cubicBezTo>
                  <a:cubicBezTo>
                    <a:pt x="643" y="358"/>
                    <a:pt x="643" y="346"/>
                    <a:pt x="643" y="322"/>
                  </a:cubicBezTo>
                  <a:cubicBezTo>
                    <a:pt x="643" y="274"/>
                    <a:pt x="631" y="238"/>
                    <a:pt x="619" y="203"/>
                  </a:cubicBezTo>
                  <a:cubicBezTo>
                    <a:pt x="596" y="155"/>
                    <a:pt x="584" y="119"/>
                    <a:pt x="548" y="96"/>
                  </a:cubicBezTo>
                  <a:cubicBezTo>
                    <a:pt x="524" y="60"/>
                    <a:pt x="488" y="48"/>
                    <a:pt x="453" y="36"/>
                  </a:cubicBezTo>
                  <a:cubicBezTo>
                    <a:pt x="405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6"/>
            <p:cNvSpPr/>
            <p:nvPr/>
          </p:nvSpPr>
          <p:spPr>
            <a:xfrm rot="10800000" flipH="1">
              <a:off x="8278507" y="1346726"/>
              <a:ext cx="53735" cy="41977"/>
            </a:xfrm>
            <a:custGeom>
              <a:avLst/>
              <a:gdLst/>
              <a:ahLst/>
              <a:cxnLst/>
              <a:rect l="l" t="t" r="r" b="b"/>
              <a:pathLst>
                <a:path w="489" h="382" extrusionOk="0">
                  <a:moveTo>
                    <a:pt x="250" y="1"/>
                  </a:moveTo>
                  <a:cubicBezTo>
                    <a:pt x="0" y="1"/>
                    <a:pt x="0" y="382"/>
                    <a:pt x="250" y="382"/>
                  </a:cubicBezTo>
                  <a:cubicBezTo>
                    <a:pt x="489" y="382"/>
                    <a:pt x="48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6"/>
            <p:cNvSpPr/>
            <p:nvPr/>
          </p:nvSpPr>
          <p:spPr>
            <a:xfrm rot="10800000" flipH="1">
              <a:off x="8163346" y="1571774"/>
              <a:ext cx="78679" cy="60218"/>
            </a:xfrm>
            <a:custGeom>
              <a:avLst/>
              <a:gdLst/>
              <a:ahLst/>
              <a:cxnLst/>
              <a:rect l="l" t="t" r="r" b="b"/>
              <a:pathLst>
                <a:path w="716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15" y="548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6"/>
            <p:cNvSpPr/>
            <p:nvPr/>
          </p:nvSpPr>
          <p:spPr>
            <a:xfrm rot="10800000" flipH="1">
              <a:off x="8162027" y="186616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0"/>
                  </a:moveTo>
                  <a:cubicBezTo>
                    <a:pt x="1" y="0"/>
                    <a:pt x="1" y="572"/>
                    <a:pt x="370" y="572"/>
                  </a:cubicBezTo>
                  <a:cubicBezTo>
                    <a:pt x="739" y="572"/>
                    <a:pt x="73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6"/>
            <p:cNvSpPr/>
            <p:nvPr/>
          </p:nvSpPr>
          <p:spPr>
            <a:xfrm rot="10800000" flipH="1">
              <a:off x="7885991" y="1892314"/>
              <a:ext cx="68130" cy="52416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310" y="0"/>
                  </a:moveTo>
                  <a:cubicBezTo>
                    <a:pt x="1" y="0"/>
                    <a:pt x="1" y="477"/>
                    <a:pt x="310" y="477"/>
                  </a:cubicBezTo>
                  <a:cubicBezTo>
                    <a:pt x="620" y="477"/>
                    <a:pt x="620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6"/>
            <p:cNvSpPr/>
            <p:nvPr/>
          </p:nvSpPr>
          <p:spPr>
            <a:xfrm rot="10800000" flipH="1">
              <a:off x="8049503" y="2084616"/>
              <a:ext cx="85163" cy="65493"/>
            </a:xfrm>
            <a:custGeom>
              <a:avLst/>
              <a:gdLst/>
              <a:ahLst/>
              <a:cxnLst/>
              <a:rect l="l" t="t" r="r" b="b"/>
              <a:pathLst>
                <a:path w="775" h="596" extrusionOk="0">
                  <a:moveTo>
                    <a:pt x="394" y="0"/>
                  </a:moveTo>
                  <a:cubicBezTo>
                    <a:pt x="13" y="0"/>
                    <a:pt x="1" y="595"/>
                    <a:pt x="394" y="595"/>
                  </a:cubicBezTo>
                  <a:cubicBezTo>
                    <a:pt x="775" y="595"/>
                    <a:pt x="775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6"/>
            <p:cNvSpPr/>
            <p:nvPr/>
          </p:nvSpPr>
          <p:spPr>
            <a:xfrm rot="10800000" flipH="1">
              <a:off x="8086205" y="2301752"/>
              <a:ext cx="95602" cy="73405"/>
            </a:xfrm>
            <a:custGeom>
              <a:avLst/>
              <a:gdLst/>
              <a:ahLst/>
              <a:cxnLst/>
              <a:rect l="l" t="t" r="r" b="b"/>
              <a:pathLst>
                <a:path w="870" h="668" extrusionOk="0">
                  <a:moveTo>
                    <a:pt x="429" y="0"/>
                  </a:moveTo>
                  <a:cubicBezTo>
                    <a:pt x="0" y="0"/>
                    <a:pt x="0" y="667"/>
                    <a:pt x="429" y="667"/>
                  </a:cubicBezTo>
                  <a:cubicBezTo>
                    <a:pt x="869" y="667"/>
                    <a:pt x="869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6"/>
            <p:cNvSpPr/>
            <p:nvPr/>
          </p:nvSpPr>
          <p:spPr>
            <a:xfrm rot="10800000" flipH="1">
              <a:off x="7670174" y="2181426"/>
              <a:ext cx="86372" cy="65493"/>
            </a:xfrm>
            <a:custGeom>
              <a:avLst/>
              <a:gdLst/>
              <a:ahLst/>
              <a:cxnLst/>
              <a:rect l="l" t="t" r="r" b="b"/>
              <a:pathLst>
                <a:path w="786" h="596" extrusionOk="0">
                  <a:moveTo>
                    <a:pt x="393" y="0"/>
                  </a:moveTo>
                  <a:cubicBezTo>
                    <a:pt x="0" y="0"/>
                    <a:pt x="0" y="595"/>
                    <a:pt x="393" y="595"/>
                  </a:cubicBezTo>
                  <a:cubicBezTo>
                    <a:pt x="786" y="595"/>
                    <a:pt x="78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6"/>
            <p:cNvSpPr/>
            <p:nvPr/>
          </p:nvSpPr>
          <p:spPr>
            <a:xfrm rot="10800000" flipH="1">
              <a:off x="7484355" y="2085934"/>
              <a:ext cx="45933" cy="35494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192" y="1"/>
                  </a:moveTo>
                  <a:cubicBezTo>
                    <a:pt x="0" y="1"/>
                    <a:pt x="4" y="323"/>
                    <a:pt x="203" y="323"/>
                  </a:cubicBezTo>
                  <a:cubicBezTo>
                    <a:pt x="417" y="323"/>
                    <a:pt x="417" y="1"/>
                    <a:pt x="203" y="1"/>
                  </a:cubicBezTo>
                  <a:cubicBezTo>
                    <a:pt x="199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6"/>
            <p:cNvSpPr/>
            <p:nvPr/>
          </p:nvSpPr>
          <p:spPr>
            <a:xfrm rot="10800000" flipH="1">
              <a:off x="7791818" y="2617127"/>
              <a:ext cx="64174" cy="48460"/>
            </a:xfrm>
            <a:custGeom>
              <a:avLst/>
              <a:gdLst/>
              <a:ahLst/>
              <a:cxnLst/>
              <a:rect l="l" t="t" r="r" b="b"/>
              <a:pathLst>
                <a:path w="584" h="441" extrusionOk="0">
                  <a:moveTo>
                    <a:pt x="286" y="0"/>
                  </a:moveTo>
                  <a:cubicBezTo>
                    <a:pt x="0" y="0"/>
                    <a:pt x="0" y="441"/>
                    <a:pt x="286" y="441"/>
                  </a:cubicBezTo>
                  <a:cubicBezTo>
                    <a:pt x="584" y="441"/>
                    <a:pt x="58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6"/>
            <p:cNvSpPr/>
            <p:nvPr/>
          </p:nvSpPr>
          <p:spPr>
            <a:xfrm rot="10800000" flipH="1">
              <a:off x="7484355" y="2516361"/>
              <a:ext cx="72086" cy="56372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0" y="0"/>
                    <a:pt x="0" y="512"/>
                    <a:pt x="334" y="512"/>
                  </a:cubicBezTo>
                  <a:cubicBezTo>
                    <a:pt x="655" y="512"/>
                    <a:pt x="655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6"/>
            <p:cNvSpPr/>
            <p:nvPr/>
          </p:nvSpPr>
          <p:spPr>
            <a:xfrm rot="10800000" flipH="1">
              <a:off x="7619076" y="2822506"/>
              <a:ext cx="65493" cy="72086"/>
            </a:xfrm>
            <a:custGeom>
              <a:avLst/>
              <a:gdLst/>
              <a:ahLst/>
              <a:cxnLst/>
              <a:rect l="l" t="t" r="r" b="b"/>
              <a:pathLst>
                <a:path w="596" h="656" extrusionOk="0">
                  <a:moveTo>
                    <a:pt x="298" y="0"/>
                  </a:moveTo>
                  <a:cubicBezTo>
                    <a:pt x="263" y="0"/>
                    <a:pt x="239" y="12"/>
                    <a:pt x="215" y="12"/>
                  </a:cubicBezTo>
                  <a:cubicBezTo>
                    <a:pt x="167" y="24"/>
                    <a:pt x="120" y="48"/>
                    <a:pt x="84" y="96"/>
                  </a:cubicBezTo>
                  <a:cubicBezTo>
                    <a:pt x="72" y="108"/>
                    <a:pt x="48" y="131"/>
                    <a:pt x="36" y="155"/>
                  </a:cubicBezTo>
                  <a:cubicBezTo>
                    <a:pt x="13" y="203"/>
                    <a:pt x="1" y="251"/>
                    <a:pt x="1" y="298"/>
                  </a:cubicBezTo>
                  <a:cubicBezTo>
                    <a:pt x="1" y="322"/>
                    <a:pt x="1" y="346"/>
                    <a:pt x="1" y="370"/>
                  </a:cubicBezTo>
                  <a:cubicBezTo>
                    <a:pt x="1" y="405"/>
                    <a:pt x="13" y="441"/>
                    <a:pt x="24" y="477"/>
                  </a:cubicBezTo>
                  <a:cubicBezTo>
                    <a:pt x="36" y="512"/>
                    <a:pt x="60" y="548"/>
                    <a:pt x="84" y="572"/>
                  </a:cubicBezTo>
                  <a:cubicBezTo>
                    <a:pt x="120" y="596"/>
                    <a:pt x="144" y="620"/>
                    <a:pt x="179" y="632"/>
                  </a:cubicBezTo>
                  <a:cubicBezTo>
                    <a:pt x="215" y="655"/>
                    <a:pt x="263" y="655"/>
                    <a:pt x="298" y="655"/>
                  </a:cubicBezTo>
                  <a:cubicBezTo>
                    <a:pt x="322" y="655"/>
                    <a:pt x="346" y="655"/>
                    <a:pt x="382" y="643"/>
                  </a:cubicBezTo>
                  <a:cubicBezTo>
                    <a:pt x="429" y="632"/>
                    <a:pt x="465" y="608"/>
                    <a:pt x="501" y="572"/>
                  </a:cubicBezTo>
                  <a:cubicBezTo>
                    <a:pt x="525" y="548"/>
                    <a:pt x="536" y="536"/>
                    <a:pt x="548" y="512"/>
                  </a:cubicBezTo>
                  <a:cubicBezTo>
                    <a:pt x="572" y="465"/>
                    <a:pt x="584" y="417"/>
                    <a:pt x="584" y="358"/>
                  </a:cubicBezTo>
                  <a:cubicBezTo>
                    <a:pt x="596" y="346"/>
                    <a:pt x="596" y="322"/>
                    <a:pt x="596" y="298"/>
                  </a:cubicBezTo>
                  <a:cubicBezTo>
                    <a:pt x="596" y="262"/>
                    <a:pt x="584" y="227"/>
                    <a:pt x="572" y="191"/>
                  </a:cubicBezTo>
                  <a:cubicBezTo>
                    <a:pt x="560" y="143"/>
                    <a:pt x="536" y="120"/>
                    <a:pt x="501" y="84"/>
                  </a:cubicBezTo>
                  <a:cubicBezTo>
                    <a:pt x="477" y="60"/>
                    <a:pt x="441" y="36"/>
                    <a:pt x="405" y="24"/>
                  </a:cubicBezTo>
                  <a:cubicBezTo>
                    <a:pt x="370" y="12"/>
                    <a:pt x="334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6"/>
            <p:cNvSpPr/>
            <p:nvPr/>
          </p:nvSpPr>
          <p:spPr>
            <a:xfrm rot="10800000" flipH="1">
              <a:off x="7435895" y="2839538"/>
              <a:ext cx="73405" cy="5769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334" y="1"/>
                  </a:moveTo>
                  <a:cubicBezTo>
                    <a:pt x="1" y="1"/>
                    <a:pt x="1" y="525"/>
                    <a:pt x="334" y="525"/>
                  </a:cubicBezTo>
                  <a:cubicBezTo>
                    <a:pt x="668" y="525"/>
                    <a:pt x="66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6"/>
            <p:cNvSpPr/>
            <p:nvPr/>
          </p:nvSpPr>
          <p:spPr>
            <a:xfrm rot="10800000" flipH="1">
              <a:off x="7541936" y="305019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69" y="0"/>
                  </a:moveTo>
                  <a:cubicBezTo>
                    <a:pt x="0" y="0"/>
                    <a:pt x="0" y="572"/>
                    <a:pt x="369" y="572"/>
                  </a:cubicBezTo>
                  <a:cubicBezTo>
                    <a:pt x="738" y="572"/>
                    <a:pt x="738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6"/>
            <p:cNvSpPr/>
            <p:nvPr/>
          </p:nvSpPr>
          <p:spPr>
            <a:xfrm rot="10800000" flipH="1">
              <a:off x="7496113" y="3269965"/>
              <a:ext cx="62856" cy="49889"/>
            </a:xfrm>
            <a:custGeom>
              <a:avLst/>
              <a:gdLst/>
              <a:ahLst/>
              <a:cxnLst/>
              <a:rect l="l" t="t" r="r" b="b"/>
              <a:pathLst>
                <a:path w="572" h="454" extrusionOk="0">
                  <a:moveTo>
                    <a:pt x="286" y="1"/>
                  </a:moveTo>
                  <a:cubicBezTo>
                    <a:pt x="0" y="1"/>
                    <a:pt x="0" y="453"/>
                    <a:pt x="286" y="453"/>
                  </a:cubicBezTo>
                  <a:cubicBezTo>
                    <a:pt x="572" y="453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6"/>
            <p:cNvSpPr/>
            <p:nvPr/>
          </p:nvSpPr>
          <p:spPr>
            <a:xfrm rot="10800000" flipH="1">
              <a:off x="7728963" y="2465373"/>
              <a:ext cx="78679" cy="61537"/>
            </a:xfrm>
            <a:custGeom>
              <a:avLst/>
              <a:gdLst/>
              <a:ahLst/>
              <a:cxnLst/>
              <a:rect l="l" t="t" r="r" b="b"/>
              <a:pathLst>
                <a:path w="716" h="560" extrusionOk="0">
                  <a:moveTo>
                    <a:pt x="358" y="0"/>
                  </a:moveTo>
                  <a:cubicBezTo>
                    <a:pt x="1" y="0"/>
                    <a:pt x="1" y="560"/>
                    <a:pt x="358" y="560"/>
                  </a:cubicBezTo>
                  <a:cubicBezTo>
                    <a:pt x="715" y="560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6"/>
            <p:cNvSpPr/>
            <p:nvPr/>
          </p:nvSpPr>
          <p:spPr>
            <a:xfrm rot="10800000" flipH="1">
              <a:off x="8571575" y="1430459"/>
              <a:ext cx="87800" cy="66812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05" y="0"/>
                  </a:moveTo>
                  <a:cubicBezTo>
                    <a:pt x="0" y="0"/>
                    <a:pt x="0" y="608"/>
                    <a:pt x="405" y="608"/>
                  </a:cubicBezTo>
                  <a:cubicBezTo>
                    <a:pt x="798" y="608"/>
                    <a:pt x="79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" name="Google Shape;1585;p36"/>
          <p:cNvGrpSpPr/>
          <p:nvPr/>
        </p:nvGrpSpPr>
        <p:grpSpPr>
          <a:xfrm rot="7318586" flipH="1">
            <a:off x="212116" y="814644"/>
            <a:ext cx="805482" cy="989515"/>
            <a:chOff x="2199075" y="2670475"/>
            <a:chExt cx="141700" cy="174075"/>
          </a:xfrm>
        </p:grpSpPr>
        <p:sp>
          <p:nvSpPr>
            <p:cNvPr id="1586" name="Google Shape;1586;p36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6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6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6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6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6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6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6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6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6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6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6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6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9" name="Google Shape;1599;p36"/>
          <p:cNvSpPr/>
          <p:nvPr/>
        </p:nvSpPr>
        <p:spPr>
          <a:xfrm rot="-10799925" flipH="1">
            <a:off x="1514826" y="-480102"/>
            <a:ext cx="720424" cy="4427283"/>
          </a:xfrm>
          <a:custGeom>
            <a:avLst/>
            <a:gdLst/>
            <a:ahLst/>
            <a:cxnLst/>
            <a:rect l="l" t="t" r="r" b="b"/>
            <a:pathLst>
              <a:path w="6297" h="81945" extrusionOk="0">
                <a:moveTo>
                  <a:pt x="6180" y="1"/>
                </a:moveTo>
                <a:cubicBezTo>
                  <a:pt x="6157" y="1"/>
                  <a:pt x="6134" y="12"/>
                  <a:pt x="6120" y="41"/>
                </a:cubicBezTo>
                <a:cubicBezTo>
                  <a:pt x="4810" y="2327"/>
                  <a:pt x="3608" y="4672"/>
                  <a:pt x="2513" y="7065"/>
                </a:cubicBezTo>
                <a:cubicBezTo>
                  <a:pt x="1989" y="8220"/>
                  <a:pt x="1477" y="9387"/>
                  <a:pt x="989" y="10554"/>
                </a:cubicBezTo>
                <a:cubicBezTo>
                  <a:pt x="536" y="11673"/>
                  <a:pt x="0" y="12828"/>
                  <a:pt x="119" y="14066"/>
                </a:cubicBezTo>
                <a:cubicBezTo>
                  <a:pt x="167" y="14673"/>
                  <a:pt x="346" y="15269"/>
                  <a:pt x="512" y="15864"/>
                </a:cubicBezTo>
                <a:cubicBezTo>
                  <a:pt x="679" y="16483"/>
                  <a:pt x="822" y="17126"/>
                  <a:pt x="929" y="17757"/>
                </a:cubicBezTo>
                <a:cubicBezTo>
                  <a:pt x="1155" y="19102"/>
                  <a:pt x="1262" y="20472"/>
                  <a:pt x="1334" y="21841"/>
                </a:cubicBezTo>
                <a:cubicBezTo>
                  <a:pt x="1477" y="24579"/>
                  <a:pt x="1548" y="27306"/>
                  <a:pt x="1501" y="30044"/>
                </a:cubicBezTo>
                <a:cubicBezTo>
                  <a:pt x="1405" y="35557"/>
                  <a:pt x="1036" y="41069"/>
                  <a:pt x="1000" y="46582"/>
                </a:cubicBezTo>
                <a:cubicBezTo>
                  <a:pt x="965" y="52095"/>
                  <a:pt x="1120" y="57607"/>
                  <a:pt x="1179" y="63120"/>
                </a:cubicBezTo>
                <a:cubicBezTo>
                  <a:pt x="1239" y="68632"/>
                  <a:pt x="1322" y="74133"/>
                  <a:pt x="1072" y="79646"/>
                </a:cubicBezTo>
                <a:cubicBezTo>
                  <a:pt x="1036" y="80348"/>
                  <a:pt x="1000" y="81050"/>
                  <a:pt x="965" y="81753"/>
                </a:cubicBezTo>
                <a:cubicBezTo>
                  <a:pt x="959" y="81882"/>
                  <a:pt x="1052" y="81945"/>
                  <a:pt x="1150" y="81945"/>
                </a:cubicBezTo>
                <a:cubicBezTo>
                  <a:pt x="1251" y="81945"/>
                  <a:pt x="1357" y="81879"/>
                  <a:pt x="1370" y="81753"/>
                </a:cubicBezTo>
                <a:cubicBezTo>
                  <a:pt x="1846" y="76288"/>
                  <a:pt x="1739" y="70775"/>
                  <a:pt x="1596" y="65310"/>
                </a:cubicBezTo>
                <a:cubicBezTo>
                  <a:pt x="1453" y="59845"/>
                  <a:pt x="1108" y="54392"/>
                  <a:pt x="1072" y="48927"/>
                </a:cubicBezTo>
                <a:cubicBezTo>
                  <a:pt x="1036" y="43439"/>
                  <a:pt x="1322" y="37962"/>
                  <a:pt x="1524" y="32473"/>
                </a:cubicBezTo>
                <a:cubicBezTo>
                  <a:pt x="1631" y="29747"/>
                  <a:pt x="1715" y="27020"/>
                  <a:pt x="1703" y="24293"/>
                </a:cubicBezTo>
                <a:cubicBezTo>
                  <a:pt x="1703" y="21698"/>
                  <a:pt x="1560" y="19079"/>
                  <a:pt x="917" y="16543"/>
                </a:cubicBezTo>
                <a:cubicBezTo>
                  <a:pt x="584" y="15209"/>
                  <a:pt x="72" y="13947"/>
                  <a:pt x="453" y="12566"/>
                </a:cubicBezTo>
                <a:cubicBezTo>
                  <a:pt x="786" y="11316"/>
                  <a:pt x="1381" y="10113"/>
                  <a:pt x="1905" y="8923"/>
                </a:cubicBezTo>
                <a:cubicBezTo>
                  <a:pt x="2953" y="6517"/>
                  <a:pt x="4096" y="4148"/>
                  <a:pt x="5334" y="1826"/>
                </a:cubicBezTo>
                <a:cubicBezTo>
                  <a:pt x="5644" y="1255"/>
                  <a:pt x="5953" y="695"/>
                  <a:pt x="6263" y="124"/>
                </a:cubicBezTo>
                <a:cubicBezTo>
                  <a:pt x="6296" y="65"/>
                  <a:pt x="6236" y="1"/>
                  <a:pt x="61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3_1_1"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1" name="Google Shape;1601;p37"/>
          <p:cNvPicPr preferRelativeResize="0"/>
          <p:nvPr/>
        </p:nvPicPr>
        <p:blipFill rotWithShape="1">
          <a:blip r:embed="rId2">
            <a:alphaModFix/>
          </a:blip>
          <a:srcRect l="31205" t="21461" r="31680" b="26711"/>
          <a:stretch/>
        </p:blipFill>
        <p:spPr>
          <a:xfrm>
            <a:off x="-242327" y="2890920"/>
            <a:ext cx="2636198" cy="2070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7"/>
          <p:cNvPicPr preferRelativeResize="0"/>
          <p:nvPr/>
        </p:nvPicPr>
        <p:blipFill rotWithShape="1">
          <a:blip r:embed="rId3">
            <a:alphaModFix amt="67000"/>
          </a:blip>
          <a:srcRect l="27483" t="32006" r="29799" b="34702"/>
          <a:stretch/>
        </p:blipFill>
        <p:spPr>
          <a:xfrm rot="-10298925">
            <a:off x="-304325" y="3976444"/>
            <a:ext cx="3905897" cy="1712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3" name="Google Shape;1603;p37"/>
          <p:cNvPicPr preferRelativeResize="0"/>
          <p:nvPr/>
        </p:nvPicPr>
        <p:blipFill rotWithShape="1">
          <a:blip r:embed="rId4">
            <a:alphaModFix/>
          </a:blip>
          <a:srcRect l="45720" t="13128" r="43363" b="37643"/>
          <a:stretch/>
        </p:blipFill>
        <p:spPr>
          <a:xfrm flipH="1">
            <a:off x="7983322" y="-342550"/>
            <a:ext cx="1666426" cy="422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4" name="Google Shape;1604;p37"/>
          <p:cNvPicPr preferRelativeResize="0"/>
          <p:nvPr/>
        </p:nvPicPr>
        <p:blipFill rotWithShape="1">
          <a:blip r:embed="rId5">
            <a:alphaModFix amt="65000"/>
          </a:blip>
          <a:srcRect l="25942" t="30366" r="32449" b="43378"/>
          <a:stretch/>
        </p:blipFill>
        <p:spPr>
          <a:xfrm rot="10800000" flipH="1">
            <a:off x="6914150" y="-245550"/>
            <a:ext cx="3804773" cy="13504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5" name="Google Shape;1605;p37"/>
          <p:cNvGrpSpPr/>
          <p:nvPr/>
        </p:nvGrpSpPr>
        <p:grpSpPr>
          <a:xfrm rot="-3404441" flipH="1">
            <a:off x="2369073" y="2967934"/>
            <a:ext cx="1291196" cy="2049896"/>
            <a:chOff x="7367875" y="1269475"/>
            <a:chExt cx="1291501" cy="2050379"/>
          </a:xfrm>
        </p:grpSpPr>
        <p:sp>
          <p:nvSpPr>
            <p:cNvPr id="1606" name="Google Shape;1606;p37"/>
            <p:cNvSpPr/>
            <p:nvPr/>
          </p:nvSpPr>
          <p:spPr>
            <a:xfrm rot="10800000" flipH="1">
              <a:off x="7594242" y="1338923"/>
              <a:ext cx="73405" cy="57581"/>
            </a:xfrm>
            <a:custGeom>
              <a:avLst/>
              <a:gdLst/>
              <a:ahLst/>
              <a:cxnLst/>
              <a:rect l="l" t="t" r="r" b="b"/>
              <a:pathLst>
                <a:path w="668" h="524" extrusionOk="0">
                  <a:moveTo>
                    <a:pt x="334" y="0"/>
                  </a:moveTo>
                  <a:cubicBezTo>
                    <a:pt x="0" y="0"/>
                    <a:pt x="0" y="524"/>
                    <a:pt x="334" y="524"/>
                  </a:cubicBezTo>
                  <a:cubicBezTo>
                    <a:pt x="667" y="52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7"/>
            <p:cNvSpPr/>
            <p:nvPr/>
          </p:nvSpPr>
          <p:spPr>
            <a:xfrm rot="10800000" flipH="1">
              <a:off x="7663580" y="1558697"/>
              <a:ext cx="57691" cy="44614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262" y="1"/>
                  </a:moveTo>
                  <a:cubicBezTo>
                    <a:pt x="0" y="1"/>
                    <a:pt x="0" y="406"/>
                    <a:pt x="262" y="406"/>
                  </a:cubicBezTo>
                  <a:cubicBezTo>
                    <a:pt x="524" y="406"/>
                    <a:pt x="524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7"/>
            <p:cNvSpPr/>
            <p:nvPr/>
          </p:nvSpPr>
          <p:spPr>
            <a:xfrm rot="10800000" flipH="1">
              <a:off x="7519629" y="1491996"/>
              <a:ext cx="70768" cy="53735"/>
            </a:xfrm>
            <a:custGeom>
              <a:avLst/>
              <a:gdLst/>
              <a:ahLst/>
              <a:cxnLst/>
              <a:rect l="l" t="t" r="r" b="b"/>
              <a:pathLst>
                <a:path w="644" h="489" extrusionOk="0">
                  <a:moveTo>
                    <a:pt x="322" y="1"/>
                  </a:moveTo>
                  <a:cubicBezTo>
                    <a:pt x="1" y="1"/>
                    <a:pt x="1" y="489"/>
                    <a:pt x="322" y="489"/>
                  </a:cubicBezTo>
                  <a:cubicBezTo>
                    <a:pt x="644" y="489"/>
                    <a:pt x="644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7"/>
            <p:cNvSpPr/>
            <p:nvPr/>
          </p:nvSpPr>
          <p:spPr>
            <a:xfrm rot="10800000" flipH="1">
              <a:off x="7765665" y="1448810"/>
              <a:ext cx="74614" cy="57691"/>
            </a:xfrm>
            <a:custGeom>
              <a:avLst/>
              <a:gdLst/>
              <a:ahLst/>
              <a:cxnLst/>
              <a:rect l="l" t="t" r="r" b="b"/>
              <a:pathLst>
                <a:path w="679" h="525" extrusionOk="0">
                  <a:moveTo>
                    <a:pt x="345" y="1"/>
                  </a:moveTo>
                  <a:cubicBezTo>
                    <a:pt x="0" y="1"/>
                    <a:pt x="0" y="525"/>
                    <a:pt x="345" y="525"/>
                  </a:cubicBezTo>
                  <a:cubicBezTo>
                    <a:pt x="679" y="525"/>
                    <a:pt x="679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7"/>
            <p:cNvSpPr/>
            <p:nvPr/>
          </p:nvSpPr>
          <p:spPr>
            <a:xfrm rot="10800000" flipH="1">
              <a:off x="7646548" y="1736604"/>
              <a:ext cx="78679" cy="60328"/>
            </a:xfrm>
            <a:custGeom>
              <a:avLst/>
              <a:gdLst/>
              <a:ahLst/>
              <a:cxnLst/>
              <a:rect l="l" t="t" r="r" b="b"/>
              <a:pathLst>
                <a:path w="716" h="549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715" y="549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7"/>
            <p:cNvSpPr/>
            <p:nvPr/>
          </p:nvSpPr>
          <p:spPr>
            <a:xfrm rot="10800000" flipH="1">
              <a:off x="7553694" y="1705177"/>
              <a:ext cx="17142" cy="13187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0" y="0"/>
                    <a:pt x="0" y="119"/>
                    <a:pt x="72" y="119"/>
                  </a:cubicBezTo>
                  <a:cubicBezTo>
                    <a:pt x="155" y="119"/>
                    <a:pt x="155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7"/>
            <p:cNvSpPr/>
            <p:nvPr/>
          </p:nvSpPr>
          <p:spPr>
            <a:xfrm rot="10800000" flipH="1">
              <a:off x="7807532" y="1682979"/>
              <a:ext cx="73295" cy="56372"/>
            </a:xfrm>
            <a:custGeom>
              <a:avLst/>
              <a:gdLst/>
              <a:ahLst/>
              <a:cxnLst/>
              <a:rect l="l" t="t" r="r" b="b"/>
              <a:pathLst>
                <a:path w="667" h="513" extrusionOk="0">
                  <a:moveTo>
                    <a:pt x="334" y="1"/>
                  </a:moveTo>
                  <a:cubicBezTo>
                    <a:pt x="0" y="1"/>
                    <a:pt x="0" y="513"/>
                    <a:pt x="334" y="513"/>
                  </a:cubicBezTo>
                  <a:cubicBezTo>
                    <a:pt x="667" y="513"/>
                    <a:pt x="667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7"/>
            <p:cNvSpPr/>
            <p:nvPr/>
          </p:nvSpPr>
          <p:spPr>
            <a:xfrm rot="10800000" flipH="1">
              <a:off x="7480399" y="1820338"/>
              <a:ext cx="108679" cy="85163"/>
            </a:xfrm>
            <a:custGeom>
              <a:avLst/>
              <a:gdLst/>
              <a:ahLst/>
              <a:cxnLst/>
              <a:rect l="l" t="t" r="r" b="b"/>
              <a:pathLst>
                <a:path w="989" h="775" extrusionOk="0">
                  <a:moveTo>
                    <a:pt x="489" y="1"/>
                  </a:moveTo>
                  <a:cubicBezTo>
                    <a:pt x="1" y="1"/>
                    <a:pt x="1" y="775"/>
                    <a:pt x="489" y="775"/>
                  </a:cubicBezTo>
                  <a:cubicBezTo>
                    <a:pt x="989" y="775"/>
                    <a:pt x="989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7"/>
            <p:cNvSpPr/>
            <p:nvPr/>
          </p:nvSpPr>
          <p:spPr>
            <a:xfrm rot="10800000" flipH="1">
              <a:off x="7747314" y="1936818"/>
              <a:ext cx="111316" cy="86372"/>
            </a:xfrm>
            <a:custGeom>
              <a:avLst/>
              <a:gdLst/>
              <a:ahLst/>
              <a:cxnLst/>
              <a:rect l="l" t="t" r="r" b="b"/>
              <a:pathLst>
                <a:path w="1013" h="786" extrusionOk="0">
                  <a:moveTo>
                    <a:pt x="512" y="0"/>
                  </a:moveTo>
                  <a:cubicBezTo>
                    <a:pt x="0" y="0"/>
                    <a:pt x="0" y="786"/>
                    <a:pt x="512" y="786"/>
                  </a:cubicBezTo>
                  <a:cubicBezTo>
                    <a:pt x="1013" y="786"/>
                    <a:pt x="1013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7"/>
            <p:cNvSpPr/>
            <p:nvPr/>
          </p:nvSpPr>
          <p:spPr>
            <a:xfrm rot="10800000" flipH="1">
              <a:off x="7411061" y="1673859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1"/>
                  </a:moveTo>
                  <a:cubicBezTo>
                    <a:pt x="1" y="1"/>
                    <a:pt x="1" y="572"/>
                    <a:pt x="370" y="572"/>
                  </a:cubicBezTo>
                  <a:cubicBezTo>
                    <a:pt x="739" y="572"/>
                    <a:pt x="739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7"/>
            <p:cNvSpPr/>
            <p:nvPr/>
          </p:nvSpPr>
          <p:spPr>
            <a:xfrm rot="10800000" flipH="1">
              <a:off x="7367875" y="1379472"/>
              <a:ext cx="57691" cy="44504"/>
            </a:xfrm>
            <a:custGeom>
              <a:avLst/>
              <a:gdLst/>
              <a:ahLst/>
              <a:cxnLst/>
              <a:rect l="l" t="t" r="r" b="b"/>
              <a:pathLst>
                <a:path w="525" h="405" extrusionOk="0">
                  <a:moveTo>
                    <a:pt x="263" y="0"/>
                  </a:moveTo>
                  <a:cubicBezTo>
                    <a:pt x="1" y="0"/>
                    <a:pt x="1" y="405"/>
                    <a:pt x="263" y="405"/>
                  </a:cubicBezTo>
                  <a:cubicBezTo>
                    <a:pt x="525" y="405"/>
                    <a:pt x="525" y="0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7"/>
            <p:cNvSpPr/>
            <p:nvPr/>
          </p:nvSpPr>
          <p:spPr>
            <a:xfrm rot="10800000" flipH="1">
              <a:off x="7844125" y="1545621"/>
              <a:ext cx="59010" cy="56372"/>
            </a:xfrm>
            <a:custGeom>
              <a:avLst/>
              <a:gdLst/>
              <a:ahLst/>
              <a:cxnLst/>
              <a:rect l="l" t="t" r="r" b="b"/>
              <a:pathLst>
                <a:path w="537" h="513" extrusionOk="0">
                  <a:moveTo>
                    <a:pt x="251" y="1"/>
                  </a:moveTo>
                  <a:cubicBezTo>
                    <a:pt x="203" y="1"/>
                    <a:pt x="167" y="13"/>
                    <a:pt x="120" y="37"/>
                  </a:cubicBezTo>
                  <a:cubicBezTo>
                    <a:pt x="84" y="60"/>
                    <a:pt x="60" y="84"/>
                    <a:pt x="36" y="132"/>
                  </a:cubicBezTo>
                  <a:cubicBezTo>
                    <a:pt x="12" y="168"/>
                    <a:pt x="1" y="215"/>
                    <a:pt x="1" y="251"/>
                  </a:cubicBezTo>
                  <a:cubicBezTo>
                    <a:pt x="1" y="298"/>
                    <a:pt x="12" y="346"/>
                    <a:pt x="36" y="382"/>
                  </a:cubicBezTo>
                  <a:cubicBezTo>
                    <a:pt x="60" y="418"/>
                    <a:pt x="84" y="453"/>
                    <a:pt x="120" y="477"/>
                  </a:cubicBezTo>
                  <a:cubicBezTo>
                    <a:pt x="167" y="501"/>
                    <a:pt x="203" y="513"/>
                    <a:pt x="251" y="513"/>
                  </a:cubicBezTo>
                  <a:cubicBezTo>
                    <a:pt x="298" y="513"/>
                    <a:pt x="334" y="501"/>
                    <a:pt x="382" y="477"/>
                  </a:cubicBezTo>
                  <a:cubicBezTo>
                    <a:pt x="393" y="465"/>
                    <a:pt x="417" y="453"/>
                    <a:pt x="429" y="453"/>
                  </a:cubicBezTo>
                  <a:cubicBezTo>
                    <a:pt x="465" y="429"/>
                    <a:pt x="489" y="406"/>
                    <a:pt x="513" y="370"/>
                  </a:cubicBezTo>
                  <a:cubicBezTo>
                    <a:pt x="524" y="334"/>
                    <a:pt x="536" y="298"/>
                    <a:pt x="536" y="263"/>
                  </a:cubicBezTo>
                  <a:cubicBezTo>
                    <a:pt x="536" y="215"/>
                    <a:pt x="524" y="179"/>
                    <a:pt x="513" y="144"/>
                  </a:cubicBezTo>
                  <a:cubicBezTo>
                    <a:pt x="489" y="108"/>
                    <a:pt x="465" y="84"/>
                    <a:pt x="429" y="60"/>
                  </a:cubicBezTo>
                  <a:cubicBezTo>
                    <a:pt x="417" y="48"/>
                    <a:pt x="393" y="48"/>
                    <a:pt x="382" y="37"/>
                  </a:cubicBezTo>
                  <a:cubicBezTo>
                    <a:pt x="334" y="13"/>
                    <a:pt x="298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7"/>
            <p:cNvSpPr/>
            <p:nvPr/>
          </p:nvSpPr>
          <p:spPr>
            <a:xfrm rot="10800000" flipH="1">
              <a:off x="7925221" y="1761438"/>
              <a:ext cx="85163" cy="65603"/>
            </a:xfrm>
            <a:custGeom>
              <a:avLst/>
              <a:gdLst/>
              <a:ahLst/>
              <a:cxnLst/>
              <a:rect l="l" t="t" r="r" b="b"/>
              <a:pathLst>
                <a:path w="775" h="597" extrusionOk="0">
                  <a:moveTo>
                    <a:pt x="394" y="1"/>
                  </a:moveTo>
                  <a:cubicBezTo>
                    <a:pt x="1" y="1"/>
                    <a:pt x="1" y="596"/>
                    <a:pt x="394" y="596"/>
                  </a:cubicBezTo>
                  <a:cubicBezTo>
                    <a:pt x="775" y="596"/>
                    <a:pt x="775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 rot="10800000" flipH="1">
              <a:off x="8045657" y="1425185"/>
              <a:ext cx="79888" cy="62966"/>
            </a:xfrm>
            <a:custGeom>
              <a:avLst/>
              <a:gdLst/>
              <a:ahLst/>
              <a:cxnLst/>
              <a:rect l="l" t="t" r="r" b="b"/>
              <a:pathLst>
                <a:path w="727" h="573" extrusionOk="0">
                  <a:moveTo>
                    <a:pt x="357" y="1"/>
                  </a:moveTo>
                  <a:cubicBezTo>
                    <a:pt x="0" y="1"/>
                    <a:pt x="0" y="572"/>
                    <a:pt x="357" y="572"/>
                  </a:cubicBezTo>
                  <a:cubicBezTo>
                    <a:pt x="726" y="572"/>
                    <a:pt x="726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7"/>
            <p:cNvSpPr/>
            <p:nvPr/>
          </p:nvSpPr>
          <p:spPr>
            <a:xfrm rot="10800000" flipH="1">
              <a:off x="7812697" y="1269475"/>
              <a:ext cx="76042" cy="59010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0"/>
                  </a:moveTo>
                  <a:cubicBezTo>
                    <a:pt x="13" y="12"/>
                    <a:pt x="1" y="536"/>
                    <a:pt x="346" y="536"/>
                  </a:cubicBezTo>
                  <a:cubicBezTo>
                    <a:pt x="691" y="536"/>
                    <a:pt x="691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7"/>
            <p:cNvSpPr/>
            <p:nvPr/>
          </p:nvSpPr>
          <p:spPr>
            <a:xfrm rot="10800000" flipH="1">
              <a:off x="8001153" y="1573092"/>
              <a:ext cx="70768" cy="77251"/>
            </a:xfrm>
            <a:custGeom>
              <a:avLst/>
              <a:gdLst/>
              <a:ahLst/>
              <a:cxnLst/>
              <a:rect l="l" t="t" r="r" b="b"/>
              <a:pathLst>
                <a:path w="644" h="703" extrusionOk="0">
                  <a:moveTo>
                    <a:pt x="322" y="0"/>
                  </a:moveTo>
                  <a:cubicBezTo>
                    <a:pt x="298" y="12"/>
                    <a:pt x="262" y="12"/>
                    <a:pt x="238" y="12"/>
                  </a:cubicBezTo>
                  <a:cubicBezTo>
                    <a:pt x="191" y="36"/>
                    <a:pt x="143" y="60"/>
                    <a:pt x="107" y="96"/>
                  </a:cubicBezTo>
                  <a:cubicBezTo>
                    <a:pt x="84" y="119"/>
                    <a:pt x="72" y="143"/>
                    <a:pt x="48" y="167"/>
                  </a:cubicBezTo>
                  <a:cubicBezTo>
                    <a:pt x="24" y="215"/>
                    <a:pt x="12" y="262"/>
                    <a:pt x="12" y="322"/>
                  </a:cubicBezTo>
                  <a:cubicBezTo>
                    <a:pt x="12" y="346"/>
                    <a:pt x="12" y="358"/>
                    <a:pt x="0" y="381"/>
                  </a:cubicBezTo>
                  <a:cubicBezTo>
                    <a:pt x="0" y="429"/>
                    <a:pt x="12" y="465"/>
                    <a:pt x="36" y="500"/>
                  </a:cubicBezTo>
                  <a:cubicBezTo>
                    <a:pt x="48" y="548"/>
                    <a:pt x="72" y="584"/>
                    <a:pt x="96" y="608"/>
                  </a:cubicBezTo>
                  <a:cubicBezTo>
                    <a:pt x="131" y="643"/>
                    <a:pt x="167" y="667"/>
                    <a:pt x="203" y="679"/>
                  </a:cubicBezTo>
                  <a:cubicBezTo>
                    <a:pt x="238" y="691"/>
                    <a:pt x="286" y="703"/>
                    <a:pt x="322" y="703"/>
                  </a:cubicBezTo>
                  <a:cubicBezTo>
                    <a:pt x="357" y="703"/>
                    <a:pt x="381" y="691"/>
                    <a:pt x="417" y="691"/>
                  </a:cubicBezTo>
                  <a:cubicBezTo>
                    <a:pt x="465" y="679"/>
                    <a:pt x="512" y="643"/>
                    <a:pt x="548" y="608"/>
                  </a:cubicBezTo>
                  <a:cubicBezTo>
                    <a:pt x="572" y="584"/>
                    <a:pt x="584" y="572"/>
                    <a:pt x="608" y="548"/>
                  </a:cubicBezTo>
                  <a:cubicBezTo>
                    <a:pt x="631" y="488"/>
                    <a:pt x="643" y="441"/>
                    <a:pt x="643" y="381"/>
                  </a:cubicBezTo>
                  <a:cubicBezTo>
                    <a:pt x="643" y="358"/>
                    <a:pt x="643" y="346"/>
                    <a:pt x="643" y="322"/>
                  </a:cubicBezTo>
                  <a:cubicBezTo>
                    <a:pt x="643" y="274"/>
                    <a:pt x="631" y="238"/>
                    <a:pt x="619" y="203"/>
                  </a:cubicBezTo>
                  <a:cubicBezTo>
                    <a:pt x="596" y="155"/>
                    <a:pt x="584" y="119"/>
                    <a:pt x="548" y="96"/>
                  </a:cubicBezTo>
                  <a:cubicBezTo>
                    <a:pt x="524" y="60"/>
                    <a:pt x="488" y="48"/>
                    <a:pt x="453" y="36"/>
                  </a:cubicBezTo>
                  <a:cubicBezTo>
                    <a:pt x="405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7"/>
            <p:cNvSpPr/>
            <p:nvPr/>
          </p:nvSpPr>
          <p:spPr>
            <a:xfrm rot="10800000" flipH="1">
              <a:off x="8278507" y="1346726"/>
              <a:ext cx="53735" cy="41977"/>
            </a:xfrm>
            <a:custGeom>
              <a:avLst/>
              <a:gdLst/>
              <a:ahLst/>
              <a:cxnLst/>
              <a:rect l="l" t="t" r="r" b="b"/>
              <a:pathLst>
                <a:path w="489" h="382" extrusionOk="0">
                  <a:moveTo>
                    <a:pt x="250" y="1"/>
                  </a:moveTo>
                  <a:cubicBezTo>
                    <a:pt x="0" y="1"/>
                    <a:pt x="0" y="382"/>
                    <a:pt x="250" y="382"/>
                  </a:cubicBezTo>
                  <a:cubicBezTo>
                    <a:pt x="489" y="382"/>
                    <a:pt x="48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7"/>
            <p:cNvSpPr/>
            <p:nvPr/>
          </p:nvSpPr>
          <p:spPr>
            <a:xfrm rot="10800000" flipH="1">
              <a:off x="8163346" y="1571774"/>
              <a:ext cx="78679" cy="60218"/>
            </a:xfrm>
            <a:custGeom>
              <a:avLst/>
              <a:gdLst/>
              <a:ahLst/>
              <a:cxnLst/>
              <a:rect l="l" t="t" r="r" b="b"/>
              <a:pathLst>
                <a:path w="716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15" y="548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7"/>
            <p:cNvSpPr/>
            <p:nvPr/>
          </p:nvSpPr>
          <p:spPr>
            <a:xfrm rot="10800000" flipH="1">
              <a:off x="8162027" y="186616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0"/>
                  </a:moveTo>
                  <a:cubicBezTo>
                    <a:pt x="1" y="0"/>
                    <a:pt x="1" y="572"/>
                    <a:pt x="370" y="572"/>
                  </a:cubicBezTo>
                  <a:cubicBezTo>
                    <a:pt x="739" y="572"/>
                    <a:pt x="73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7"/>
            <p:cNvSpPr/>
            <p:nvPr/>
          </p:nvSpPr>
          <p:spPr>
            <a:xfrm rot="10800000" flipH="1">
              <a:off x="7885991" y="1892314"/>
              <a:ext cx="68130" cy="52416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310" y="0"/>
                  </a:moveTo>
                  <a:cubicBezTo>
                    <a:pt x="1" y="0"/>
                    <a:pt x="1" y="477"/>
                    <a:pt x="310" y="477"/>
                  </a:cubicBezTo>
                  <a:cubicBezTo>
                    <a:pt x="620" y="477"/>
                    <a:pt x="620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7"/>
            <p:cNvSpPr/>
            <p:nvPr/>
          </p:nvSpPr>
          <p:spPr>
            <a:xfrm rot="10800000" flipH="1">
              <a:off x="8049503" y="2084616"/>
              <a:ext cx="85163" cy="65493"/>
            </a:xfrm>
            <a:custGeom>
              <a:avLst/>
              <a:gdLst/>
              <a:ahLst/>
              <a:cxnLst/>
              <a:rect l="l" t="t" r="r" b="b"/>
              <a:pathLst>
                <a:path w="775" h="596" extrusionOk="0">
                  <a:moveTo>
                    <a:pt x="394" y="0"/>
                  </a:moveTo>
                  <a:cubicBezTo>
                    <a:pt x="13" y="0"/>
                    <a:pt x="1" y="595"/>
                    <a:pt x="394" y="595"/>
                  </a:cubicBezTo>
                  <a:cubicBezTo>
                    <a:pt x="775" y="595"/>
                    <a:pt x="775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7"/>
            <p:cNvSpPr/>
            <p:nvPr/>
          </p:nvSpPr>
          <p:spPr>
            <a:xfrm rot="10800000" flipH="1">
              <a:off x="8086205" y="2301752"/>
              <a:ext cx="95602" cy="73405"/>
            </a:xfrm>
            <a:custGeom>
              <a:avLst/>
              <a:gdLst/>
              <a:ahLst/>
              <a:cxnLst/>
              <a:rect l="l" t="t" r="r" b="b"/>
              <a:pathLst>
                <a:path w="870" h="668" extrusionOk="0">
                  <a:moveTo>
                    <a:pt x="429" y="0"/>
                  </a:moveTo>
                  <a:cubicBezTo>
                    <a:pt x="0" y="0"/>
                    <a:pt x="0" y="667"/>
                    <a:pt x="429" y="667"/>
                  </a:cubicBezTo>
                  <a:cubicBezTo>
                    <a:pt x="869" y="667"/>
                    <a:pt x="869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7"/>
            <p:cNvSpPr/>
            <p:nvPr/>
          </p:nvSpPr>
          <p:spPr>
            <a:xfrm rot="10800000" flipH="1">
              <a:off x="7670174" y="2181426"/>
              <a:ext cx="86372" cy="65493"/>
            </a:xfrm>
            <a:custGeom>
              <a:avLst/>
              <a:gdLst/>
              <a:ahLst/>
              <a:cxnLst/>
              <a:rect l="l" t="t" r="r" b="b"/>
              <a:pathLst>
                <a:path w="786" h="596" extrusionOk="0">
                  <a:moveTo>
                    <a:pt x="393" y="0"/>
                  </a:moveTo>
                  <a:cubicBezTo>
                    <a:pt x="0" y="0"/>
                    <a:pt x="0" y="595"/>
                    <a:pt x="393" y="595"/>
                  </a:cubicBezTo>
                  <a:cubicBezTo>
                    <a:pt x="786" y="595"/>
                    <a:pt x="78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7"/>
            <p:cNvSpPr/>
            <p:nvPr/>
          </p:nvSpPr>
          <p:spPr>
            <a:xfrm rot="10800000" flipH="1">
              <a:off x="7484355" y="2085934"/>
              <a:ext cx="45933" cy="35494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192" y="1"/>
                  </a:moveTo>
                  <a:cubicBezTo>
                    <a:pt x="0" y="1"/>
                    <a:pt x="4" y="323"/>
                    <a:pt x="203" y="323"/>
                  </a:cubicBezTo>
                  <a:cubicBezTo>
                    <a:pt x="417" y="323"/>
                    <a:pt x="417" y="1"/>
                    <a:pt x="203" y="1"/>
                  </a:cubicBezTo>
                  <a:cubicBezTo>
                    <a:pt x="199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7"/>
            <p:cNvSpPr/>
            <p:nvPr/>
          </p:nvSpPr>
          <p:spPr>
            <a:xfrm rot="10800000" flipH="1">
              <a:off x="7791818" y="2617127"/>
              <a:ext cx="64174" cy="48460"/>
            </a:xfrm>
            <a:custGeom>
              <a:avLst/>
              <a:gdLst/>
              <a:ahLst/>
              <a:cxnLst/>
              <a:rect l="l" t="t" r="r" b="b"/>
              <a:pathLst>
                <a:path w="584" h="441" extrusionOk="0">
                  <a:moveTo>
                    <a:pt x="286" y="0"/>
                  </a:moveTo>
                  <a:cubicBezTo>
                    <a:pt x="0" y="0"/>
                    <a:pt x="0" y="441"/>
                    <a:pt x="286" y="441"/>
                  </a:cubicBezTo>
                  <a:cubicBezTo>
                    <a:pt x="584" y="441"/>
                    <a:pt x="58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7"/>
            <p:cNvSpPr/>
            <p:nvPr/>
          </p:nvSpPr>
          <p:spPr>
            <a:xfrm rot="10800000" flipH="1">
              <a:off x="7484355" y="2516361"/>
              <a:ext cx="72086" cy="56372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0" y="0"/>
                    <a:pt x="0" y="512"/>
                    <a:pt x="334" y="512"/>
                  </a:cubicBezTo>
                  <a:cubicBezTo>
                    <a:pt x="655" y="512"/>
                    <a:pt x="655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7"/>
            <p:cNvSpPr/>
            <p:nvPr/>
          </p:nvSpPr>
          <p:spPr>
            <a:xfrm rot="10800000" flipH="1">
              <a:off x="7619076" y="2822506"/>
              <a:ext cx="65493" cy="72086"/>
            </a:xfrm>
            <a:custGeom>
              <a:avLst/>
              <a:gdLst/>
              <a:ahLst/>
              <a:cxnLst/>
              <a:rect l="l" t="t" r="r" b="b"/>
              <a:pathLst>
                <a:path w="596" h="656" extrusionOk="0">
                  <a:moveTo>
                    <a:pt x="298" y="0"/>
                  </a:moveTo>
                  <a:cubicBezTo>
                    <a:pt x="263" y="0"/>
                    <a:pt x="239" y="12"/>
                    <a:pt x="215" y="12"/>
                  </a:cubicBezTo>
                  <a:cubicBezTo>
                    <a:pt x="167" y="24"/>
                    <a:pt x="120" y="48"/>
                    <a:pt x="84" y="96"/>
                  </a:cubicBezTo>
                  <a:cubicBezTo>
                    <a:pt x="72" y="108"/>
                    <a:pt x="48" y="131"/>
                    <a:pt x="36" y="155"/>
                  </a:cubicBezTo>
                  <a:cubicBezTo>
                    <a:pt x="13" y="203"/>
                    <a:pt x="1" y="251"/>
                    <a:pt x="1" y="298"/>
                  </a:cubicBezTo>
                  <a:cubicBezTo>
                    <a:pt x="1" y="322"/>
                    <a:pt x="1" y="346"/>
                    <a:pt x="1" y="370"/>
                  </a:cubicBezTo>
                  <a:cubicBezTo>
                    <a:pt x="1" y="405"/>
                    <a:pt x="13" y="441"/>
                    <a:pt x="24" y="477"/>
                  </a:cubicBezTo>
                  <a:cubicBezTo>
                    <a:pt x="36" y="512"/>
                    <a:pt x="60" y="548"/>
                    <a:pt x="84" y="572"/>
                  </a:cubicBezTo>
                  <a:cubicBezTo>
                    <a:pt x="120" y="596"/>
                    <a:pt x="144" y="620"/>
                    <a:pt x="179" y="632"/>
                  </a:cubicBezTo>
                  <a:cubicBezTo>
                    <a:pt x="215" y="655"/>
                    <a:pt x="263" y="655"/>
                    <a:pt x="298" y="655"/>
                  </a:cubicBezTo>
                  <a:cubicBezTo>
                    <a:pt x="322" y="655"/>
                    <a:pt x="346" y="655"/>
                    <a:pt x="382" y="643"/>
                  </a:cubicBezTo>
                  <a:cubicBezTo>
                    <a:pt x="429" y="632"/>
                    <a:pt x="465" y="608"/>
                    <a:pt x="501" y="572"/>
                  </a:cubicBezTo>
                  <a:cubicBezTo>
                    <a:pt x="525" y="548"/>
                    <a:pt x="536" y="536"/>
                    <a:pt x="548" y="512"/>
                  </a:cubicBezTo>
                  <a:cubicBezTo>
                    <a:pt x="572" y="465"/>
                    <a:pt x="584" y="417"/>
                    <a:pt x="584" y="358"/>
                  </a:cubicBezTo>
                  <a:cubicBezTo>
                    <a:pt x="596" y="346"/>
                    <a:pt x="596" y="322"/>
                    <a:pt x="596" y="298"/>
                  </a:cubicBezTo>
                  <a:cubicBezTo>
                    <a:pt x="596" y="262"/>
                    <a:pt x="584" y="227"/>
                    <a:pt x="572" y="191"/>
                  </a:cubicBezTo>
                  <a:cubicBezTo>
                    <a:pt x="560" y="143"/>
                    <a:pt x="536" y="120"/>
                    <a:pt x="501" y="84"/>
                  </a:cubicBezTo>
                  <a:cubicBezTo>
                    <a:pt x="477" y="60"/>
                    <a:pt x="441" y="36"/>
                    <a:pt x="405" y="24"/>
                  </a:cubicBezTo>
                  <a:cubicBezTo>
                    <a:pt x="370" y="12"/>
                    <a:pt x="334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7"/>
            <p:cNvSpPr/>
            <p:nvPr/>
          </p:nvSpPr>
          <p:spPr>
            <a:xfrm rot="10800000" flipH="1">
              <a:off x="7435895" y="2839538"/>
              <a:ext cx="73405" cy="5769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334" y="1"/>
                  </a:moveTo>
                  <a:cubicBezTo>
                    <a:pt x="1" y="1"/>
                    <a:pt x="1" y="525"/>
                    <a:pt x="334" y="525"/>
                  </a:cubicBezTo>
                  <a:cubicBezTo>
                    <a:pt x="668" y="525"/>
                    <a:pt x="66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7"/>
            <p:cNvSpPr/>
            <p:nvPr/>
          </p:nvSpPr>
          <p:spPr>
            <a:xfrm rot="10800000" flipH="1">
              <a:off x="7541936" y="305019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69" y="0"/>
                  </a:moveTo>
                  <a:cubicBezTo>
                    <a:pt x="0" y="0"/>
                    <a:pt x="0" y="572"/>
                    <a:pt x="369" y="572"/>
                  </a:cubicBezTo>
                  <a:cubicBezTo>
                    <a:pt x="738" y="572"/>
                    <a:pt x="738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7"/>
            <p:cNvSpPr/>
            <p:nvPr/>
          </p:nvSpPr>
          <p:spPr>
            <a:xfrm rot="10800000" flipH="1">
              <a:off x="7496113" y="3269965"/>
              <a:ext cx="62856" cy="49889"/>
            </a:xfrm>
            <a:custGeom>
              <a:avLst/>
              <a:gdLst/>
              <a:ahLst/>
              <a:cxnLst/>
              <a:rect l="l" t="t" r="r" b="b"/>
              <a:pathLst>
                <a:path w="572" h="454" extrusionOk="0">
                  <a:moveTo>
                    <a:pt x="286" y="1"/>
                  </a:moveTo>
                  <a:cubicBezTo>
                    <a:pt x="0" y="1"/>
                    <a:pt x="0" y="453"/>
                    <a:pt x="286" y="453"/>
                  </a:cubicBezTo>
                  <a:cubicBezTo>
                    <a:pt x="572" y="453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7"/>
            <p:cNvSpPr/>
            <p:nvPr/>
          </p:nvSpPr>
          <p:spPr>
            <a:xfrm rot="10800000" flipH="1">
              <a:off x="7728963" y="2465373"/>
              <a:ext cx="78679" cy="61537"/>
            </a:xfrm>
            <a:custGeom>
              <a:avLst/>
              <a:gdLst/>
              <a:ahLst/>
              <a:cxnLst/>
              <a:rect l="l" t="t" r="r" b="b"/>
              <a:pathLst>
                <a:path w="716" h="560" extrusionOk="0">
                  <a:moveTo>
                    <a:pt x="358" y="0"/>
                  </a:moveTo>
                  <a:cubicBezTo>
                    <a:pt x="1" y="0"/>
                    <a:pt x="1" y="560"/>
                    <a:pt x="358" y="560"/>
                  </a:cubicBezTo>
                  <a:cubicBezTo>
                    <a:pt x="715" y="560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7"/>
            <p:cNvSpPr/>
            <p:nvPr/>
          </p:nvSpPr>
          <p:spPr>
            <a:xfrm rot="10800000" flipH="1">
              <a:off x="8571575" y="1430459"/>
              <a:ext cx="87800" cy="66812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05" y="0"/>
                  </a:moveTo>
                  <a:cubicBezTo>
                    <a:pt x="0" y="0"/>
                    <a:pt x="0" y="608"/>
                    <a:pt x="405" y="608"/>
                  </a:cubicBezTo>
                  <a:cubicBezTo>
                    <a:pt x="798" y="608"/>
                    <a:pt x="79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" name="Google Shape;1638;p37"/>
          <p:cNvGrpSpPr/>
          <p:nvPr/>
        </p:nvGrpSpPr>
        <p:grpSpPr>
          <a:xfrm rot="7318586" flipH="1">
            <a:off x="6751766" y="431644"/>
            <a:ext cx="805482" cy="989515"/>
            <a:chOff x="2199075" y="2670475"/>
            <a:chExt cx="141700" cy="174075"/>
          </a:xfrm>
        </p:grpSpPr>
        <p:sp>
          <p:nvSpPr>
            <p:cNvPr id="1639" name="Google Shape;1639;p37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7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7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7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7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7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7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7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7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7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7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7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7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2" name="Google Shape;1652;p37"/>
          <p:cNvSpPr/>
          <p:nvPr/>
        </p:nvSpPr>
        <p:spPr>
          <a:xfrm>
            <a:off x="6282450" y="-688612"/>
            <a:ext cx="195648" cy="3221936"/>
          </a:xfrm>
          <a:custGeom>
            <a:avLst/>
            <a:gdLst/>
            <a:ahLst/>
            <a:cxnLst/>
            <a:rect l="l" t="t" r="r" b="b"/>
            <a:pathLst>
              <a:path w="1724" h="18858" extrusionOk="0">
                <a:moveTo>
                  <a:pt x="1266" y="0"/>
                </a:moveTo>
                <a:cubicBezTo>
                  <a:pt x="1092" y="0"/>
                  <a:pt x="925" y="91"/>
                  <a:pt x="894" y="290"/>
                </a:cubicBezTo>
                <a:cubicBezTo>
                  <a:pt x="679" y="1492"/>
                  <a:pt x="572" y="2707"/>
                  <a:pt x="441" y="3909"/>
                </a:cubicBezTo>
                <a:cubicBezTo>
                  <a:pt x="322" y="5100"/>
                  <a:pt x="239" y="6302"/>
                  <a:pt x="156" y="7493"/>
                </a:cubicBezTo>
                <a:cubicBezTo>
                  <a:pt x="1" y="9886"/>
                  <a:pt x="60" y="12291"/>
                  <a:pt x="120" y="14684"/>
                </a:cubicBezTo>
                <a:cubicBezTo>
                  <a:pt x="156" y="16030"/>
                  <a:pt x="179" y="17387"/>
                  <a:pt x="239" y="18732"/>
                </a:cubicBezTo>
                <a:cubicBezTo>
                  <a:pt x="245" y="18816"/>
                  <a:pt x="313" y="18857"/>
                  <a:pt x="380" y="18857"/>
                </a:cubicBezTo>
                <a:cubicBezTo>
                  <a:pt x="447" y="18857"/>
                  <a:pt x="513" y="18816"/>
                  <a:pt x="513" y="18732"/>
                </a:cubicBezTo>
                <a:cubicBezTo>
                  <a:pt x="465" y="16327"/>
                  <a:pt x="513" y="13922"/>
                  <a:pt x="703" y="11529"/>
                </a:cubicBezTo>
                <a:cubicBezTo>
                  <a:pt x="894" y="9160"/>
                  <a:pt x="1048" y="6790"/>
                  <a:pt x="1275" y="4421"/>
                </a:cubicBezTo>
                <a:cubicBezTo>
                  <a:pt x="1406" y="3076"/>
                  <a:pt x="1584" y="1742"/>
                  <a:pt x="1703" y="409"/>
                </a:cubicBezTo>
                <a:cubicBezTo>
                  <a:pt x="1723" y="148"/>
                  <a:pt x="1489" y="0"/>
                  <a:pt x="12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"/>
          <p:cNvPicPr preferRelativeResize="0"/>
          <p:nvPr/>
        </p:nvPicPr>
        <p:blipFill rotWithShape="1">
          <a:blip r:embed="rId2">
            <a:alphaModFix amt="74000"/>
          </a:blip>
          <a:srcRect l="20678" t="30819" r="16392" b="24429"/>
          <a:stretch/>
        </p:blipFill>
        <p:spPr>
          <a:xfrm>
            <a:off x="-339775" y="-599287"/>
            <a:ext cx="3746050" cy="1498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3"/>
          <p:cNvPicPr preferRelativeResize="0"/>
          <p:nvPr/>
        </p:nvPicPr>
        <p:blipFill rotWithShape="1">
          <a:blip r:embed="rId3">
            <a:alphaModFix amt="69000"/>
          </a:blip>
          <a:srcRect l="35186" t="21964" r="34121" b="30594"/>
          <a:stretch/>
        </p:blipFill>
        <p:spPr>
          <a:xfrm>
            <a:off x="-1045400" y="137988"/>
            <a:ext cx="2806598" cy="24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3"/>
          <p:cNvPicPr preferRelativeResize="0"/>
          <p:nvPr/>
        </p:nvPicPr>
        <p:blipFill rotWithShape="1">
          <a:blip r:embed="rId4">
            <a:alphaModFix amt="88000"/>
          </a:blip>
          <a:srcRect l="25942" t="30366" r="32449" b="43378"/>
          <a:stretch/>
        </p:blipFill>
        <p:spPr>
          <a:xfrm>
            <a:off x="344475" y="4320725"/>
            <a:ext cx="3804773" cy="135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3"/>
          <p:cNvPicPr preferRelativeResize="0"/>
          <p:nvPr/>
        </p:nvPicPr>
        <p:blipFill rotWithShape="1">
          <a:blip r:embed="rId5">
            <a:alphaModFix amt="68000"/>
          </a:blip>
          <a:srcRect l="32658" t="31809" r="33491" b="19752"/>
          <a:stretch/>
        </p:blipFill>
        <p:spPr>
          <a:xfrm>
            <a:off x="1608800" y="3018000"/>
            <a:ext cx="3369926" cy="2712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" name="Google Shape;53;p3"/>
          <p:cNvGrpSpPr/>
          <p:nvPr/>
        </p:nvGrpSpPr>
        <p:grpSpPr>
          <a:xfrm rot="-3803791">
            <a:off x="2321255" y="3545"/>
            <a:ext cx="1291462" cy="2050317"/>
            <a:chOff x="7367875" y="1269475"/>
            <a:chExt cx="1291501" cy="2050379"/>
          </a:xfrm>
        </p:grpSpPr>
        <p:sp>
          <p:nvSpPr>
            <p:cNvPr id="54" name="Google Shape;54;p3"/>
            <p:cNvSpPr/>
            <p:nvPr/>
          </p:nvSpPr>
          <p:spPr>
            <a:xfrm rot="10800000" flipH="1">
              <a:off x="7594242" y="1338923"/>
              <a:ext cx="73405" cy="57581"/>
            </a:xfrm>
            <a:custGeom>
              <a:avLst/>
              <a:gdLst/>
              <a:ahLst/>
              <a:cxnLst/>
              <a:rect l="l" t="t" r="r" b="b"/>
              <a:pathLst>
                <a:path w="668" h="524" extrusionOk="0">
                  <a:moveTo>
                    <a:pt x="334" y="0"/>
                  </a:moveTo>
                  <a:cubicBezTo>
                    <a:pt x="0" y="0"/>
                    <a:pt x="0" y="524"/>
                    <a:pt x="334" y="524"/>
                  </a:cubicBezTo>
                  <a:cubicBezTo>
                    <a:pt x="667" y="52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 rot="10800000" flipH="1">
              <a:off x="7663580" y="1558697"/>
              <a:ext cx="57691" cy="44614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262" y="1"/>
                  </a:moveTo>
                  <a:cubicBezTo>
                    <a:pt x="0" y="1"/>
                    <a:pt x="0" y="406"/>
                    <a:pt x="262" y="406"/>
                  </a:cubicBezTo>
                  <a:cubicBezTo>
                    <a:pt x="524" y="406"/>
                    <a:pt x="524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 rot="10800000" flipH="1">
              <a:off x="7519629" y="1491996"/>
              <a:ext cx="70768" cy="53735"/>
            </a:xfrm>
            <a:custGeom>
              <a:avLst/>
              <a:gdLst/>
              <a:ahLst/>
              <a:cxnLst/>
              <a:rect l="l" t="t" r="r" b="b"/>
              <a:pathLst>
                <a:path w="644" h="489" extrusionOk="0">
                  <a:moveTo>
                    <a:pt x="322" y="1"/>
                  </a:moveTo>
                  <a:cubicBezTo>
                    <a:pt x="1" y="1"/>
                    <a:pt x="1" y="489"/>
                    <a:pt x="322" y="489"/>
                  </a:cubicBezTo>
                  <a:cubicBezTo>
                    <a:pt x="644" y="489"/>
                    <a:pt x="644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 rot="10800000" flipH="1">
              <a:off x="7765665" y="1448810"/>
              <a:ext cx="74614" cy="57691"/>
            </a:xfrm>
            <a:custGeom>
              <a:avLst/>
              <a:gdLst/>
              <a:ahLst/>
              <a:cxnLst/>
              <a:rect l="l" t="t" r="r" b="b"/>
              <a:pathLst>
                <a:path w="679" h="525" extrusionOk="0">
                  <a:moveTo>
                    <a:pt x="345" y="1"/>
                  </a:moveTo>
                  <a:cubicBezTo>
                    <a:pt x="0" y="1"/>
                    <a:pt x="0" y="525"/>
                    <a:pt x="345" y="525"/>
                  </a:cubicBezTo>
                  <a:cubicBezTo>
                    <a:pt x="679" y="525"/>
                    <a:pt x="679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 rot="10800000" flipH="1">
              <a:off x="7646548" y="1736604"/>
              <a:ext cx="78679" cy="60328"/>
            </a:xfrm>
            <a:custGeom>
              <a:avLst/>
              <a:gdLst/>
              <a:ahLst/>
              <a:cxnLst/>
              <a:rect l="l" t="t" r="r" b="b"/>
              <a:pathLst>
                <a:path w="716" h="549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715" y="549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 rot="10800000" flipH="1">
              <a:off x="7553694" y="1705177"/>
              <a:ext cx="17142" cy="13187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0" y="0"/>
                    <a:pt x="0" y="119"/>
                    <a:pt x="72" y="119"/>
                  </a:cubicBezTo>
                  <a:cubicBezTo>
                    <a:pt x="155" y="119"/>
                    <a:pt x="155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 rot="10800000" flipH="1">
              <a:off x="7807532" y="1682979"/>
              <a:ext cx="73295" cy="56372"/>
            </a:xfrm>
            <a:custGeom>
              <a:avLst/>
              <a:gdLst/>
              <a:ahLst/>
              <a:cxnLst/>
              <a:rect l="l" t="t" r="r" b="b"/>
              <a:pathLst>
                <a:path w="667" h="513" extrusionOk="0">
                  <a:moveTo>
                    <a:pt x="334" y="1"/>
                  </a:moveTo>
                  <a:cubicBezTo>
                    <a:pt x="0" y="1"/>
                    <a:pt x="0" y="513"/>
                    <a:pt x="334" y="513"/>
                  </a:cubicBezTo>
                  <a:cubicBezTo>
                    <a:pt x="667" y="513"/>
                    <a:pt x="667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 rot="10800000" flipH="1">
              <a:off x="7480399" y="1820338"/>
              <a:ext cx="108679" cy="85163"/>
            </a:xfrm>
            <a:custGeom>
              <a:avLst/>
              <a:gdLst/>
              <a:ahLst/>
              <a:cxnLst/>
              <a:rect l="l" t="t" r="r" b="b"/>
              <a:pathLst>
                <a:path w="989" h="775" extrusionOk="0">
                  <a:moveTo>
                    <a:pt x="489" y="1"/>
                  </a:moveTo>
                  <a:cubicBezTo>
                    <a:pt x="1" y="1"/>
                    <a:pt x="1" y="775"/>
                    <a:pt x="489" y="775"/>
                  </a:cubicBezTo>
                  <a:cubicBezTo>
                    <a:pt x="989" y="775"/>
                    <a:pt x="989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 rot="10800000" flipH="1">
              <a:off x="7747314" y="1936818"/>
              <a:ext cx="111316" cy="86372"/>
            </a:xfrm>
            <a:custGeom>
              <a:avLst/>
              <a:gdLst/>
              <a:ahLst/>
              <a:cxnLst/>
              <a:rect l="l" t="t" r="r" b="b"/>
              <a:pathLst>
                <a:path w="1013" h="786" extrusionOk="0">
                  <a:moveTo>
                    <a:pt x="512" y="0"/>
                  </a:moveTo>
                  <a:cubicBezTo>
                    <a:pt x="0" y="0"/>
                    <a:pt x="0" y="786"/>
                    <a:pt x="512" y="786"/>
                  </a:cubicBezTo>
                  <a:cubicBezTo>
                    <a:pt x="1013" y="786"/>
                    <a:pt x="1013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 rot="10800000" flipH="1">
              <a:off x="7411061" y="1673859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1"/>
                  </a:moveTo>
                  <a:cubicBezTo>
                    <a:pt x="1" y="1"/>
                    <a:pt x="1" y="572"/>
                    <a:pt x="370" y="572"/>
                  </a:cubicBezTo>
                  <a:cubicBezTo>
                    <a:pt x="739" y="572"/>
                    <a:pt x="739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 rot="10800000" flipH="1">
              <a:off x="7367875" y="1379472"/>
              <a:ext cx="57691" cy="44504"/>
            </a:xfrm>
            <a:custGeom>
              <a:avLst/>
              <a:gdLst/>
              <a:ahLst/>
              <a:cxnLst/>
              <a:rect l="l" t="t" r="r" b="b"/>
              <a:pathLst>
                <a:path w="525" h="405" extrusionOk="0">
                  <a:moveTo>
                    <a:pt x="263" y="0"/>
                  </a:moveTo>
                  <a:cubicBezTo>
                    <a:pt x="1" y="0"/>
                    <a:pt x="1" y="405"/>
                    <a:pt x="263" y="405"/>
                  </a:cubicBezTo>
                  <a:cubicBezTo>
                    <a:pt x="525" y="405"/>
                    <a:pt x="525" y="0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 rot="10800000" flipH="1">
              <a:off x="7844125" y="1545621"/>
              <a:ext cx="59010" cy="56372"/>
            </a:xfrm>
            <a:custGeom>
              <a:avLst/>
              <a:gdLst/>
              <a:ahLst/>
              <a:cxnLst/>
              <a:rect l="l" t="t" r="r" b="b"/>
              <a:pathLst>
                <a:path w="537" h="513" extrusionOk="0">
                  <a:moveTo>
                    <a:pt x="251" y="1"/>
                  </a:moveTo>
                  <a:cubicBezTo>
                    <a:pt x="203" y="1"/>
                    <a:pt x="167" y="13"/>
                    <a:pt x="120" y="37"/>
                  </a:cubicBezTo>
                  <a:cubicBezTo>
                    <a:pt x="84" y="60"/>
                    <a:pt x="60" y="84"/>
                    <a:pt x="36" y="132"/>
                  </a:cubicBezTo>
                  <a:cubicBezTo>
                    <a:pt x="12" y="168"/>
                    <a:pt x="1" y="215"/>
                    <a:pt x="1" y="251"/>
                  </a:cubicBezTo>
                  <a:cubicBezTo>
                    <a:pt x="1" y="298"/>
                    <a:pt x="12" y="346"/>
                    <a:pt x="36" y="382"/>
                  </a:cubicBezTo>
                  <a:cubicBezTo>
                    <a:pt x="60" y="418"/>
                    <a:pt x="84" y="453"/>
                    <a:pt x="120" y="477"/>
                  </a:cubicBezTo>
                  <a:cubicBezTo>
                    <a:pt x="167" y="501"/>
                    <a:pt x="203" y="513"/>
                    <a:pt x="251" y="513"/>
                  </a:cubicBezTo>
                  <a:cubicBezTo>
                    <a:pt x="298" y="513"/>
                    <a:pt x="334" y="501"/>
                    <a:pt x="382" y="477"/>
                  </a:cubicBezTo>
                  <a:cubicBezTo>
                    <a:pt x="393" y="465"/>
                    <a:pt x="417" y="453"/>
                    <a:pt x="429" y="453"/>
                  </a:cubicBezTo>
                  <a:cubicBezTo>
                    <a:pt x="465" y="429"/>
                    <a:pt x="489" y="406"/>
                    <a:pt x="513" y="370"/>
                  </a:cubicBezTo>
                  <a:cubicBezTo>
                    <a:pt x="524" y="334"/>
                    <a:pt x="536" y="298"/>
                    <a:pt x="536" y="263"/>
                  </a:cubicBezTo>
                  <a:cubicBezTo>
                    <a:pt x="536" y="215"/>
                    <a:pt x="524" y="179"/>
                    <a:pt x="513" y="144"/>
                  </a:cubicBezTo>
                  <a:cubicBezTo>
                    <a:pt x="489" y="108"/>
                    <a:pt x="465" y="84"/>
                    <a:pt x="429" y="60"/>
                  </a:cubicBezTo>
                  <a:cubicBezTo>
                    <a:pt x="417" y="48"/>
                    <a:pt x="393" y="48"/>
                    <a:pt x="382" y="37"/>
                  </a:cubicBezTo>
                  <a:cubicBezTo>
                    <a:pt x="334" y="13"/>
                    <a:pt x="298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 rot="10800000" flipH="1">
              <a:off x="7925221" y="1761438"/>
              <a:ext cx="85163" cy="65603"/>
            </a:xfrm>
            <a:custGeom>
              <a:avLst/>
              <a:gdLst/>
              <a:ahLst/>
              <a:cxnLst/>
              <a:rect l="l" t="t" r="r" b="b"/>
              <a:pathLst>
                <a:path w="775" h="597" extrusionOk="0">
                  <a:moveTo>
                    <a:pt x="394" y="1"/>
                  </a:moveTo>
                  <a:cubicBezTo>
                    <a:pt x="1" y="1"/>
                    <a:pt x="1" y="596"/>
                    <a:pt x="394" y="596"/>
                  </a:cubicBezTo>
                  <a:cubicBezTo>
                    <a:pt x="775" y="596"/>
                    <a:pt x="775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 rot="10800000" flipH="1">
              <a:off x="8045657" y="1425185"/>
              <a:ext cx="79888" cy="62966"/>
            </a:xfrm>
            <a:custGeom>
              <a:avLst/>
              <a:gdLst/>
              <a:ahLst/>
              <a:cxnLst/>
              <a:rect l="l" t="t" r="r" b="b"/>
              <a:pathLst>
                <a:path w="727" h="573" extrusionOk="0">
                  <a:moveTo>
                    <a:pt x="357" y="1"/>
                  </a:moveTo>
                  <a:cubicBezTo>
                    <a:pt x="0" y="1"/>
                    <a:pt x="0" y="572"/>
                    <a:pt x="357" y="572"/>
                  </a:cubicBezTo>
                  <a:cubicBezTo>
                    <a:pt x="726" y="572"/>
                    <a:pt x="726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rot="10800000" flipH="1">
              <a:off x="7812697" y="1269475"/>
              <a:ext cx="76042" cy="59010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0"/>
                  </a:moveTo>
                  <a:cubicBezTo>
                    <a:pt x="13" y="12"/>
                    <a:pt x="1" y="536"/>
                    <a:pt x="346" y="536"/>
                  </a:cubicBezTo>
                  <a:cubicBezTo>
                    <a:pt x="691" y="536"/>
                    <a:pt x="691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rot="10800000" flipH="1">
              <a:off x="8001153" y="1573092"/>
              <a:ext cx="70768" cy="77251"/>
            </a:xfrm>
            <a:custGeom>
              <a:avLst/>
              <a:gdLst/>
              <a:ahLst/>
              <a:cxnLst/>
              <a:rect l="l" t="t" r="r" b="b"/>
              <a:pathLst>
                <a:path w="644" h="703" extrusionOk="0">
                  <a:moveTo>
                    <a:pt x="322" y="0"/>
                  </a:moveTo>
                  <a:cubicBezTo>
                    <a:pt x="298" y="12"/>
                    <a:pt x="262" y="12"/>
                    <a:pt x="238" y="12"/>
                  </a:cubicBezTo>
                  <a:cubicBezTo>
                    <a:pt x="191" y="36"/>
                    <a:pt x="143" y="60"/>
                    <a:pt x="107" y="96"/>
                  </a:cubicBezTo>
                  <a:cubicBezTo>
                    <a:pt x="84" y="119"/>
                    <a:pt x="72" y="143"/>
                    <a:pt x="48" y="167"/>
                  </a:cubicBezTo>
                  <a:cubicBezTo>
                    <a:pt x="24" y="215"/>
                    <a:pt x="12" y="262"/>
                    <a:pt x="12" y="322"/>
                  </a:cubicBezTo>
                  <a:cubicBezTo>
                    <a:pt x="12" y="346"/>
                    <a:pt x="12" y="358"/>
                    <a:pt x="0" y="381"/>
                  </a:cubicBezTo>
                  <a:cubicBezTo>
                    <a:pt x="0" y="429"/>
                    <a:pt x="12" y="465"/>
                    <a:pt x="36" y="500"/>
                  </a:cubicBezTo>
                  <a:cubicBezTo>
                    <a:pt x="48" y="548"/>
                    <a:pt x="72" y="584"/>
                    <a:pt x="96" y="608"/>
                  </a:cubicBezTo>
                  <a:cubicBezTo>
                    <a:pt x="131" y="643"/>
                    <a:pt x="167" y="667"/>
                    <a:pt x="203" y="679"/>
                  </a:cubicBezTo>
                  <a:cubicBezTo>
                    <a:pt x="238" y="691"/>
                    <a:pt x="286" y="703"/>
                    <a:pt x="322" y="703"/>
                  </a:cubicBezTo>
                  <a:cubicBezTo>
                    <a:pt x="357" y="703"/>
                    <a:pt x="381" y="691"/>
                    <a:pt x="417" y="691"/>
                  </a:cubicBezTo>
                  <a:cubicBezTo>
                    <a:pt x="465" y="679"/>
                    <a:pt x="512" y="643"/>
                    <a:pt x="548" y="608"/>
                  </a:cubicBezTo>
                  <a:cubicBezTo>
                    <a:pt x="572" y="584"/>
                    <a:pt x="584" y="572"/>
                    <a:pt x="608" y="548"/>
                  </a:cubicBezTo>
                  <a:cubicBezTo>
                    <a:pt x="631" y="488"/>
                    <a:pt x="643" y="441"/>
                    <a:pt x="643" y="381"/>
                  </a:cubicBezTo>
                  <a:cubicBezTo>
                    <a:pt x="643" y="358"/>
                    <a:pt x="643" y="346"/>
                    <a:pt x="643" y="322"/>
                  </a:cubicBezTo>
                  <a:cubicBezTo>
                    <a:pt x="643" y="274"/>
                    <a:pt x="631" y="238"/>
                    <a:pt x="619" y="203"/>
                  </a:cubicBezTo>
                  <a:cubicBezTo>
                    <a:pt x="596" y="155"/>
                    <a:pt x="584" y="119"/>
                    <a:pt x="548" y="96"/>
                  </a:cubicBezTo>
                  <a:cubicBezTo>
                    <a:pt x="524" y="60"/>
                    <a:pt x="488" y="48"/>
                    <a:pt x="453" y="36"/>
                  </a:cubicBezTo>
                  <a:cubicBezTo>
                    <a:pt x="405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rot="10800000" flipH="1">
              <a:off x="8278507" y="1346726"/>
              <a:ext cx="53735" cy="41977"/>
            </a:xfrm>
            <a:custGeom>
              <a:avLst/>
              <a:gdLst/>
              <a:ahLst/>
              <a:cxnLst/>
              <a:rect l="l" t="t" r="r" b="b"/>
              <a:pathLst>
                <a:path w="489" h="382" extrusionOk="0">
                  <a:moveTo>
                    <a:pt x="250" y="1"/>
                  </a:moveTo>
                  <a:cubicBezTo>
                    <a:pt x="0" y="1"/>
                    <a:pt x="0" y="382"/>
                    <a:pt x="250" y="382"/>
                  </a:cubicBezTo>
                  <a:cubicBezTo>
                    <a:pt x="489" y="382"/>
                    <a:pt x="48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rot="10800000" flipH="1">
              <a:off x="8163346" y="1571774"/>
              <a:ext cx="78679" cy="60218"/>
            </a:xfrm>
            <a:custGeom>
              <a:avLst/>
              <a:gdLst/>
              <a:ahLst/>
              <a:cxnLst/>
              <a:rect l="l" t="t" r="r" b="b"/>
              <a:pathLst>
                <a:path w="716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15" y="548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 rot="10800000" flipH="1">
              <a:off x="8162027" y="186616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0"/>
                  </a:moveTo>
                  <a:cubicBezTo>
                    <a:pt x="1" y="0"/>
                    <a:pt x="1" y="572"/>
                    <a:pt x="370" y="572"/>
                  </a:cubicBezTo>
                  <a:cubicBezTo>
                    <a:pt x="739" y="572"/>
                    <a:pt x="73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 rot="10800000" flipH="1">
              <a:off x="7885991" y="1892314"/>
              <a:ext cx="68130" cy="52416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310" y="0"/>
                  </a:moveTo>
                  <a:cubicBezTo>
                    <a:pt x="1" y="0"/>
                    <a:pt x="1" y="477"/>
                    <a:pt x="310" y="477"/>
                  </a:cubicBezTo>
                  <a:cubicBezTo>
                    <a:pt x="620" y="477"/>
                    <a:pt x="620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 rot="10800000" flipH="1">
              <a:off x="8049503" y="2084616"/>
              <a:ext cx="85163" cy="65493"/>
            </a:xfrm>
            <a:custGeom>
              <a:avLst/>
              <a:gdLst/>
              <a:ahLst/>
              <a:cxnLst/>
              <a:rect l="l" t="t" r="r" b="b"/>
              <a:pathLst>
                <a:path w="775" h="596" extrusionOk="0">
                  <a:moveTo>
                    <a:pt x="394" y="0"/>
                  </a:moveTo>
                  <a:cubicBezTo>
                    <a:pt x="13" y="0"/>
                    <a:pt x="1" y="595"/>
                    <a:pt x="394" y="595"/>
                  </a:cubicBezTo>
                  <a:cubicBezTo>
                    <a:pt x="775" y="595"/>
                    <a:pt x="775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rot="10800000" flipH="1">
              <a:off x="8086205" y="2301752"/>
              <a:ext cx="95602" cy="73405"/>
            </a:xfrm>
            <a:custGeom>
              <a:avLst/>
              <a:gdLst/>
              <a:ahLst/>
              <a:cxnLst/>
              <a:rect l="l" t="t" r="r" b="b"/>
              <a:pathLst>
                <a:path w="870" h="668" extrusionOk="0">
                  <a:moveTo>
                    <a:pt x="429" y="0"/>
                  </a:moveTo>
                  <a:cubicBezTo>
                    <a:pt x="0" y="0"/>
                    <a:pt x="0" y="667"/>
                    <a:pt x="429" y="667"/>
                  </a:cubicBezTo>
                  <a:cubicBezTo>
                    <a:pt x="869" y="667"/>
                    <a:pt x="869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rot="10800000" flipH="1">
              <a:off x="7670174" y="2181426"/>
              <a:ext cx="86372" cy="65493"/>
            </a:xfrm>
            <a:custGeom>
              <a:avLst/>
              <a:gdLst/>
              <a:ahLst/>
              <a:cxnLst/>
              <a:rect l="l" t="t" r="r" b="b"/>
              <a:pathLst>
                <a:path w="786" h="596" extrusionOk="0">
                  <a:moveTo>
                    <a:pt x="393" y="0"/>
                  </a:moveTo>
                  <a:cubicBezTo>
                    <a:pt x="0" y="0"/>
                    <a:pt x="0" y="595"/>
                    <a:pt x="393" y="595"/>
                  </a:cubicBezTo>
                  <a:cubicBezTo>
                    <a:pt x="786" y="595"/>
                    <a:pt x="78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rot="10800000" flipH="1">
              <a:off x="7484355" y="2085934"/>
              <a:ext cx="45933" cy="35494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192" y="1"/>
                  </a:moveTo>
                  <a:cubicBezTo>
                    <a:pt x="0" y="1"/>
                    <a:pt x="4" y="323"/>
                    <a:pt x="203" y="323"/>
                  </a:cubicBezTo>
                  <a:cubicBezTo>
                    <a:pt x="417" y="323"/>
                    <a:pt x="417" y="1"/>
                    <a:pt x="203" y="1"/>
                  </a:cubicBezTo>
                  <a:cubicBezTo>
                    <a:pt x="199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10800000" flipH="1">
              <a:off x="7791818" y="2617127"/>
              <a:ext cx="64174" cy="48460"/>
            </a:xfrm>
            <a:custGeom>
              <a:avLst/>
              <a:gdLst/>
              <a:ahLst/>
              <a:cxnLst/>
              <a:rect l="l" t="t" r="r" b="b"/>
              <a:pathLst>
                <a:path w="584" h="441" extrusionOk="0">
                  <a:moveTo>
                    <a:pt x="286" y="0"/>
                  </a:moveTo>
                  <a:cubicBezTo>
                    <a:pt x="0" y="0"/>
                    <a:pt x="0" y="441"/>
                    <a:pt x="286" y="441"/>
                  </a:cubicBezTo>
                  <a:cubicBezTo>
                    <a:pt x="584" y="441"/>
                    <a:pt x="58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rot="10800000" flipH="1">
              <a:off x="7484355" y="2516361"/>
              <a:ext cx="72086" cy="56372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0" y="0"/>
                    <a:pt x="0" y="512"/>
                    <a:pt x="334" y="512"/>
                  </a:cubicBezTo>
                  <a:cubicBezTo>
                    <a:pt x="655" y="512"/>
                    <a:pt x="655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rot="10800000" flipH="1">
              <a:off x="7619076" y="2822506"/>
              <a:ext cx="65493" cy="72086"/>
            </a:xfrm>
            <a:custGeom>
              <a:avLst/>
              <a:gdLst/>
              <a:ahLst/>
              <a:cxnLst/>
              <a:rect l="l" t="t" r="r" b="b"/>
              <a:pathLst>
                <a:path w="596" h="656" extrusionOk="0">
                  <a:moveTo>
                    <a:pt x="298" y="0"/>
                  </a:moveTo>
                  <a:cubicBezTo>
                    <a:pt x="263" y="0"/>
                    <a:pt x="239" y="12"/>
                    <a:pt x="215" y="12"/>
                  </a:cubicBezTo>
                  <a:cubicBezTo>
                    <a:pt x="167" y="24"/>
                    <a:pt x="120" y="48"/>
                    <a:pt x="84" y="96"/>
                  </a:cubicBezTo>
                  <a:cubicBezTo>
                    <a:pt x="72" y="108"/>
                    <a:pt x="48" y="131"/>
                    <a:pt x="36" y="155"/>
                  </a:cubicBezTo>
                  <a:cubicBezTo>
                    <a:pt x="13" y="203"/>
                    <a:pt x="1" y="251"/>
                    <a:pt x="1" y="298"/>
                  </a:cubicBezTo>
                  <a:cubicBezTo>
                    <a:pt x="1" y="322"/>
                    <a:pt x="1" y="346"/>
                    <a:pt x="1" y="370"/>
                  </a:cubicBezTo>
                  <a:cubicBezTo>
                    <a:pt x="1" y="405"/>
                    <a:pt x="13" y="441"/>
                    <a:pt x="24" y="477"/>
                  </a:cubicBezTo>
                  <a:cubicBezTo>
                    <a:pt x="36" y="512"/>
                    <a:pt x="60" y="548"/>
                    <a:pt x="84" y="572"/>
                  </a:cubicBezTo>
                  <a:cubicBezTo>
                    <a:pt x="120" y="596"/>
                    <a:pt x="144" y="620"/>
                    <a:pt x="179" y="632"/>
                  </a:cubicBezTo>
                  <a:cubicBezTo>
                    <a:pt x="215" y="655"/>
                    <a:pt x="263" y="655"/>
                    <a:pt x="298" y="655"/>
                  </a:cubicBezTo>
                  <a:cubicBezTo>
                    <a:pt x="322" y="655"/>
                    <a:pt x="346" y="655"/>
                    <a:pt x="382" y="643"/>
                  </a:cubicBezTo>
                  <a:cubicBezTo>
                    <a:pt x="429" y="632"/>
                    <a:pt x="465" y="608"/>
                    <a:pt x="501" y="572"/>
                  </a:cubicBezTo>
                  <a:cubicBezTo>
                    <a:pt x="525" y="548"/>
                    <a:pt x="536" y="536"/>
                    <a:pt x="548" y="512"/>
                  </a:cubicBezTo>
                  <a:cubicBezTo>
                    <a:pt x="572" y="465"/>
                    <a:pt x="584" y="417"/>
                    <a:pt x="584" y="358"/>
                  </a:cubicBezTo>
                  <a:cubicBezTo>
                    <a:pt x="596" y="346"/>
                    <a:pt x="596" y="322"/>
                    <a:pt x="596" y="298"/>
                  </a:cubicBezTo>
                  <a:cubicBezTo>
                    <a:pt x="596" y="262"/>
                    <a:pt x="584" y="227"/>
                    <a:pt x="572" y="191"/>
                  </a:cubicBezTo>
                  <a:cubicBezTo>
                    <a:pt x="560" y="143"/>
                    <a:pt x="536" y="120"/>
                    <a:pt x="501" y="84"/>
                  </a:cubicBezTo>
                  <a:cubicBezTo>
                    <a:pt x="477" y="60"/>
                    <a:pt x="441" y="36"/>
                    <a:pt x="405" y="24"/>
                  </a:cubicBezTo>
                  <a:cubicBezTo>
                    <a:pt x="370" y="12"/>
                    <a:pt x="334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0800000" flipH="1">
              <a:off x="7435895" y="2839538"/>
              <a:ext cx="73405" cy="5769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334" y="1"/>
                  </a:moveTo>
                  <a:cubicBezTo>
                    <a:pt x="1" y="1"/>
                    <a:pt x="1" y="525"/>
                    <a:pt x="334" y="525"/>
                  </a:cubicBezTo>
                  <a:cubicBezTo>
                    <a:pt x="668" y="525"/>
                    <a:pt x="66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10800000" flipH="1">
              <a:off x="7541936" y="305019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69" y="0"/>
                  </a:moveTo>
                  <a:cubicBezTo>
                    <a:pt x="0" y="0"/>
                    <a:pt x="0" y="572"/>
                    <a:pt x="369" y="572"/>
                  </a:cubicBezTo>
                  <a:cubicBezTo>
                    <a:pt x="738" y="572"/>
                    <a:pt x="738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rot="10800000" flipH="1">
              <a:off x="7496113" y="3269965"/>
              <a:ext cx="62856" cy="49889"/>
            </a:xfrm>
            <a:custGeom>
              <a:avLst/>
              <a:gdLst/>
              <a:ahLst/>
              <a:cxnLst/>
              <a:rect l="l" t="t" r="r" b="b"/>
              <a:pathLst>
                <a:path w="572" h="454" extrusionOk="0">
                  <a:moveTo>
                    <a:pt x="286" y="1"/>
                  </a:moveTo>
                  <a:cubicBezTo>
                    <a:pt x="0" y="1"/>
                    <a:pt x="0" y="453"/>
                    <a:pt x="286" y="453"/>
                  </a:cubicBezTo>
                  <a:cubicBezTo>
                    <a:pt x="572" y="453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rot="10800000" flipH="1">
              <a:off x="7728963" y="2465373"/>
              <a:ext cx="78679" cy="61537"/>
            </a:xfrm>
            <a:custGeom>
              <a:avLst/>
              <a:gdLst/>
              <a:ahLst/>
              <a:cxnLst/>
              <a:rect l="l" t="t" r="r" b="b"/>
              <a:pathLst>
                <a:path w="716" h="560" extrusionOk="0">
                  <a:moveTo>
                    <a:pt x="358" y="0"/>
                  </a:moveTo>
                  <a:cubicBezTo>
                    <a:pt x="1" y="0"/>
                    <a:pt x="1" y="560"/>
                    <a:pt x="358" y="560"/>
                  </a:cubicBezTo>
                  <a:cubicBezTo>
                    <a:pt x="715" y="560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 rot="10800000" flipH="1">
              <a:off x="8571575" y="1430459"/>
              <a:ext cx="87800" cy="66812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05" y="0"/>
                  </a:moveTo>
                  <a:cubicBezTo>
                    <a:pt x="0" y="0"/>
                    <a:pt x="0" y="608"/>
                    <a:pt x="405" y="608"/>
                  </a:cubicBezTo>
                  <a:cubicBezTo>
                    <a:pt x="798" y="608"/>
                    <a:pt x="79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3"/>
          <p:cNvGrpSpPr/>
          <p:nvPr/>
        </p:nvGrpSpPr>
        <p:grpSpPr>
          <a:xfrm rot="5400000" flipH="1">
            <a:off x="8275164" y="4348780"/>
            <a:ext cx="805494" cy="989529"/>
            <a:chOff x="2199075" y="2670475"/>
            <a:chExt cx="141700" cy="174075"/>
          </a:xfrm>
        </p:grpSpPr>
        <p:sp>
          <p:nvSpPr>
            <p:cNvPr id="87" name="Google Shape;87;p3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 flipH="1">
            <a:off x="3088375" y="2254800"/>
            <a:ext cx="5342400" cy="117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subTitle" idx="1"/>
          </p:nvPr>
        </p:nvSpPr>
        <p:spPr>
          <a:xfrm flipH="1">
            <a:off x="5371075" y="3545675"/>
            <a:ext cx="30597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952075" y="839775"/>
            <a:ext cx="1478700" cy="10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79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5"/>
          <p:cNvPicPr preferRelativeResize="0"/>
          <p:nvPr/>
        </p:nvPicPr>
        <p:blipFill rotWithShape="1">
          <a:blip r:embed="rId2">
            <a:alphaModFix amt="69000"/>
          </a:blip>
          <a:srcRect l="35186" t="21964" r="34121" b="30594"/>
          <a:stretch/>
        </p:blipFill>
        <p:spPr>
          <a:xfrm flipH="1">
            <a:off x="3203875" y="3820463"/>
            <a:ext cx="2806598" cy="244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5"/>
          <p:cNvSpPr/>
          <p:nvPr/>
        </p:nvSpPr>
        <p:spPr>
          <a:xfrm flipH="1">
            <a:off x="4461576" y="2242949"/>
            <a:ext cx="220649" cy="3059387"/>
          </a:xfrm>
          <a:custGeom>
            <a:avLst/>
            <a:gdLst/>
            <a:ahLst/>
            <a:cxnLst/>
            <a:rect l="l" t="t" r="r" b="b"/>
            <a:pathLst>
              <a:path w="2733" h="33915" extrusionOk="0">
                <a:moveTo>
                  <a:pt x="2523" y="0"/>
                </a:moveTo>
                <a:cubicBezTo>
                  <a:pt x="2417" y="0"/>
                  <a:pt x="2310" y="66"/>
                  <a:pt x="2310" y="196"/>
                </a:cubicBezTo>
                <a:cubicBezTo>
                  <a:pt x="2275" y="4507"/>
                  <a:pt x="2096" y="8817"/>
                  <a:pt x="1834" y="13115"/>
                </a:cubicBezTo>
                <a:cubicBezTo>
                  <a:pt x="1703" y="15246"/>
                  <a:pt x="1584" y="17389"/>
                  <a:pt x="1370" y="19508"/>
                </a:cubicBezTo>
                <a:cubicBezTo>
                  <a:pt x="1143" y="21651"/>
                  <a:pt x="941" y="23807"/>
                  <a:pt x="715" y="25950"/>
                </a:cubicBezTo>
                <a:cubicBezTo>
                  <a:pt x="477" y="28379"/>
                  <a:pt x="262" y="30795"/>
                  <a:pt x="36" y="33212"/>
                </a:cubicBezTo>
                <a:cubicBezTo>
                  <a:pt x="0" y="33593"/>
                  <a:pt x="381" y="33915"/>
                  <a:pt x="739" y="33915"/>
                </a:cubicBezTo>
                <a:cubicBezTo>
                  <a:pt x="1155" y="33915"/>
                  <a:pt x="1405" y="33593"/>
                  <a:pt x="1441" y="33212"/>
                </a:cubicBezTo>
                <a:cubicBezTo>
                  <a:pt x="1905" y="28938"/>
                  <a:pt x="2191" y="24640"/>
                  <a:pt x="2298" y="20342"/>
                </a:cubicBezTo>
                <a:cubicBezTo>
                  <a:pt x="2406" y="16056"/>
                  <a:pt x="2572" y="11781"/>
                  <a:pt x="2644" y="7495"/>
                </a:cubicBezTo>
                <a:cubicBezTo>
                  <a:pt x="2679" y="5066"/>
                  <a:pt x="2703" y="2625"/>
                  <a:pt x="2727" y="196"/>
                </a:cubicBezTo>
                <a:cubicBezTo>
                  <a:pt x="2733" y="66"/>
                  <a:pt x="2629" y="0"/>
                  <a:pt x="25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" name="Google Shape;141;p5"/>
          <p:cNvPicPr preferRelativeResize="0"/>
          <p:nvPr/>
        </p:nvPicPr>
        <p:blipFill rotWithShape="1">
          <a:blip r:embed="rId3">
            <a:alphaModFix amt="65000"/>
          </a:blip>
          <a:srcRect l="25942" t="30366" r="32449" b="43378"/>
          <a:stretch/>
        </p:blipFill>
        <p:spPr>
          <a:xfrm flipH="1">
            <a:off x="-1039625" y="-126575"/>
            <a:ext cx="3804773" cy="135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5"/>
          <p:cNvPicPr preferRelativeResize="0"/>
          <p:nvPr/>
        </p:nvPicPr>
        <p:blipFill rotWithShape="1">
          <a:blip r:embed="rId4">
            <a:alphaModFix amt="71000"/>
          </a:blip>
          <a:srcRect l="31073" t="28763" r="39512" b="15069"/>
          <a:stretch/>
        </p:blipFill>
        <p:spPr>
          <a:xfrm rot="10800000">
            <a:off x="-960987" y="-609412"/>
            <a:ext cx="2689651" cy="2888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5"/>
          <p:cNvGrpSpPr/>
          <p:nvPr/>
        </p:nvGrpSpPr>
        <p:grpSpPr>
          <a:xfrm rot="-2040092" flipH="1">
            <a:off x="7195221" y="-90830"/>
            <a:ext cx="1291465" cy="2050323"/>
            <a:chOff x="7367875" y="1269475"/>
            <a:chExt cx="1291501" cy="2050379"/>
          </a:xfrm>
        </p:grpSpPr>
        <p:sp>
          <p:nvSpPr>
            <p:cNvPr id="144" name="Google Shape;144;p5"/>
            <p:cNvSpPr/>
            <p:nvPr/>
          </p:nvSpPr>
          <p:spPr>
            <a:xfrm rot="10800000" flipH="1">
              <a:off x="7594242" y="1338923"/>
              <a:ext cx="73405" cy="57581"/>
            </a:xfrm>
            <a:custGeom>
              <a:avLst/>
              <a:gdLst/>
              <a:ahLst/>
              <a:cxnLst/>
              <a:rect l="l" t="t" r="r" b="b"/>
              <a:pathLst>
                <a:path w="668" h="524" extrusionOk="0">
                  <a:moveTo>
                    <a:pt x="334" y="0"/>
                  </a:moveTo>
                  <a:cubicBezTo>
                    <a:pt x="0" y="0"/>
                    <a:pt x="0" y="524"/>
                    <a:pt x="334" y="524"/>
                  </a:cubicBezTo>
                  <a:cubicBezTo>
                    <a:pt x="667" y="52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 rot="10800000" flipH="1">
              <a:off x="7663580" y="1558697"/>
              <a:ext cx="57691" cy="44614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262" y="1"/>
                  </a:moveTo>
                  <a:cubicBezTo>
                    <a:pt x="0" y="1"/>
                    <a:pt x="0" y="406"/>
                    <a:pt x="262" y="406"/>
                  </a:cubicBezTo>
                  <a:cubicBezTo>
                    <a:pt x="524" y="406"/>
                    <a:pt x="524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 rot="10800000" flipH="1">
              <a:off x="7519629" y="1491996"/>
              <a:ext cx="70768" cy="53735"/>
            </a:xfrm>
            <a:custGeom>
              <a:avLst/>
              <a:gdLst/>
              <a:ahLst/>
              <a:cxnLst/>
              <a:rect l="l" t="t" r="r" b="b"/>
              <a:pathLst>
                <a:path w="644" h="489" extrusionOk="0">
                  <a:moveTo>
                    <a:pt x="322" y="1"/>
                  </a:moveTo>
                  <a:cubicBezTo>
                    <a:pt x="1" y="1"/>
                    <a:pt x="1" y="489"/>
                    <a:pt x="322" y="489"/>
                  </a:cubicBezTo>
                  <a:cubicBezTo>
                    <a:pt x="644" y="489"/>
                    <a:pt x="644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 rot="10800000" flipH="1">
              <a:off x="7765665" y="1448810"/>
              <a:ext cx="74614" cy="57691"/>
            </a:xfrm>
            <a:custGeom>
              <a:avLst/>
              <a:gdLst/>
              <a:ahLst/>
              <a:cxnLst/>
              <a:rect l="l" t="t" r="r" b="b"/>
              <a:pathLst>
                <a:path w="679" h="525" extrusionOk="0">
                  <a:moveTo>
                    <a:pt x="345" y="1"/>
                  </a:moveTo>
                  <a:cubicBezTo>
                    <a:pt x="0" y="1"/>
                    <a:pt x="0" y="525"/>
                    <a:pt x="345" y="525"/>
                  </a:cubicBezTo>
                  <a:cubicBezTo>
                    <a:pt x="679" y="525"/>
                    <a:pt x="679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 rot="10800000" flipH="1">
              <a:off x="7646548" y="1736604"/>
              <a:ext cx="78679" cy="60328"/>
            </a:xfrm>
            <a:custGeom>
              <a:avLst/>
              <a:gdLst/>
              <a:ahLst/>
              <a:cxnLst/>
              <a:rect l="l" t="t" r="r" b="b"/>
              <a:pathLst>
                <a:path w="716" h="549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715" y="549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 rot="10800000" flipH="1">
              <a:off x="7553694" y="1705177"/>
              <a:ext cx="17142" cy="13187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0" y="0"/>
                    <a:pt x="0" y="119"/>
                    <a:pt x="72" y="119"/>
                  </a:cubicBezTo>
                  <a:cubicBezTo>
                    <a:pt x="155" y="119"/>
                    <a:pt x="155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 rot="10800000" flipH="1">
              <a:off x="7807532" y="1682979"/>
              <a:ext cx="73295" cy="56372"/>
            </a:xfrm>
            <a:custGeom>
              <a:avLst/>
              <a:gdLst/>
              <a:ahLst/>
              <a:cxnLst/>
              <a:rect l="l" t="t" r="r" b="b"/>
              <a:pathLst>
                <a:path w="667" h="513" extrusionOk="0">
                  <a:moveTo>
                    <a:pt x="334" y="1"/>
                  </a:moveTo>
                  <a:cubicBezTo>
                    <a:pt x="0" y="1"/>
                    <a:pt x="0" y="513"/>
                    <a:pt x="334" y="513"/>
                  </a:cubicBezTo>
                  <a:cubicBezTo>
                    <a:pt x="667" y="513"/>
                    <a:pt x="667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 rot="10800000" flipH="1">
              <a:off x="7480399" y="1820338"/>
              <a:ext cx="108679" cy="85163"/>
            </a:xfrm>
            <a:custGeom>
              <a:avLst/>
              <a:gdLst/>
              <a:ahLst/>
              <a:cxnLst/>
              <a:rect l="l" t="t" r="r" b="b"/>
              <a:pathLst>
                <a:path w="989" h="775" extrusionOk="0">
                  <a:moveTo>
                    <a:pt x="489" y="1"/>
                  </a:moveTo>
                  <a:cubicBezTo>
                    <a:pt x="1" y="1"/>
                    <a:pt x="1" y="775"/>
                    <a:pt x="489" y="775"/>
                  </a:cubicBezTo>
                  <a:cubicBezTo>
                    <a:pt x="989" y="775"/>
                    <a:pt x="989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 rot="10800000" flipH="1">
              <a:off x="7747314" y="1936818"/>
              <a:ext cx="111316" cy="86372"/>
            </a:xfrm>
            <a:custGeom>
              <a:avLst/>
              <a:gdLst/>
              <a:ahLst/>
              <a:cxnLst/>
              <a:rect l="l" t="t" r="r" b="b"/>
              <a:pathLst>
                <a:path w="1013" h="786" extrusionOk="0">
                  <a:moveTo>
                    <a:pt x="512" y="0"/>
                  </a:moveTo>
                  <a:cubicBezTo>
                    <a:pt x="0" y="0"/>
                    <a:pt x="0" y="786"/>
                    <a:pt x="512" y="786"/>
                  </a:cubicBezTo>
                  <a:cubicBezTo>
                    <a:pt x="1013" y="786"/>
                    <a:pt x="1013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 rot="10800000" flipH="1">
              <a:off x="7411061" y="1673859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1"/>
                  </a:moveTo>
                  <a:cubicBezTo>
                    <a:pt x="1" y="1"/>
                    <a:pt x="1" y="572"/>
                    <a:pt x="370" y="572"/>
                  </a:cubicBezTo>
                  <a:cubicBezTo>
                    <a:pt x="739" y="572"/>
                    <a:pt x="739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 rot="10800000" flipH="1">
              <a:off x="7367875" y="1379472"/>
              <a:ext cx="57691" cy="44504"/>
            </a:xfrm>
            <a:custGeom>
              <a:avLst/>
              <a:gdLst/>
              <a:ahLst/>
              <a:cxnLst/>
              <a:rect l="l" t="t" r="r" b="b"/>
              <a:pathLst>
                <a:path w="525" h="405" extrusionOk="0">
                  <a:moveTo>
                    <a:pt x="263" y="0"/>
                  </a:moveTo>
                  <a:cubicBezTo>
                    <a:pt x="1" y="0"/>
                    <a:pt x="1" y="405"/>
                    <a:pt x="263" y="405"/>
                  </a:cubicBezTo>
                  <a:cubicBezTo>
                    <a:pt x="525" y="405"/>
                    <a:pt x="525" y="0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 rot="10800000" flipH="1">
              <a:off x="7844125" y="1545621"/>
              <a:ext cx="59010" cy="56372"/>
            </a:xfrm>
            <a:custGeom>
              <a:avLst/>
              <a:gdLst/>
              <a:ahLst/>
              <a:cxnLst/>
              <a:rect l="l" t="t" r="r" b="b"/>
              <a:pathLst>
                <a:path w="537" h="513" extrusionOk="0">
                  <a:moveTo>
                    <a:pt x="251" y="1"/>
                  </a:moveTo>
                  <a:cubicBezTo>
                    <a:pt x="203" y="1"/>
                    <a:pt x="167" y="13"/>
                    <a:pt x="120" y="37"/>
                  </a:cubicBezTo>
                  <a:cubicBezTo>
                    <a:pt x="84" y="60"/>
                    <a:pt x="60" y="84"/>
                    <a:pt x="36" y="132"/>
                  </a:cubicBezTo>
                  <a:cubicBezTo>
                    <a:pt x="12" y="168"/>
                    <a:pt x="1" y="215"/>
                    <a:pt x="1" y="251"/>
                  </a:cubicBezTo>
                  <a:cubicBezTo>
                    <a:pt x="1" y="298"/>
                    <a:pt x="12" y="346"/>
                    <a:pt x="36" y="382"/>
                  </a:cubicBezTo>
                  <a:cubicBezTo>
                    <a:pt x="60" y="418"/>
                    <a:pt x="84" y="453"/>
                    <a:pt x="120" y="477"/>
                  </a:cubicBezTo>
                  <a:cubicBezTo>
                    <a:pt x="167" y="501"/>
                    <a:pt x="203" y="513"/>
                    <a:pt x="251" y="513"/>
                  </a:cubicBezTo>
                  <a:cubicBezTo>
                    <a:pt x="298" y="513"/>
                    <a:pt x="334" y="501"/>
                    <a:pt x="382" y="477"/>
                  </a:cubicBezTo>
                  <a:cubicBezTo>
                    <a:pt x="393" y="465"/>
                    <a:pt x="417" y="453"/>
                    <a:pt x="429" y="453"/>
                  </a:cubicBezTo>
                  <a:cubicBezTo>
                    <a:pt x="465" y="429"/>
                    <a:pt x="489" y="406"/>
                    <a:pt x="513" y="370"/>
                  </a:cubicBezTo>
                  <a:cubicBezTo>
                    <a:pt x="524" y="334"/>
                    <a:pt x="536" y="298"/>
                    <a:pt x="536" y="263"/>
                  </a:cubicBezTo>
                  <a:cubicBezTo>
                    <a:pt x="536" y="215"/>
                    <a:pt x="524" y="179"/>
                    <a:pt x="513" y="144"/>
                  </a:cubicBezTo>
                  <a:cubicBezTo>
                    <a:pt x="489" y="108"/>
                    <a:pt x="465" y="84"/>
                    <a:pt x="429" y="60"/>
                  </a:cubicBezTo>
                  <a:cubicBezTo>
                    <a:pt x="417" y="48"/>
                    <a:pt x="393" y="48"/>
                    <a:pt x="382" y="37"/>
                  </a:cubicBezTo>
                  <a:cubicBezTo>
                    <a:pt x="334" y="13"/>
                    <a:pt x="298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 rot="10800000" flipH="1">
              <a:off x="7925221" y="1761438"/>
              <a:ext cx="85163" cy="65603"/>
            </a:xfrm>
            <a:custGeom>
              <a:avLst/>
              <a:gdLst/>
              <a:ahLst/>
              <a:cxnLst/>
              <a:rect l="l" t="t" r="r" b="b"/>
              <a:pathLst>
                <a:path w="775" h="597" extrusionOk="0">
                  <a:moveTo>
                    <a:pt x="394" y="1"/>
                  </a:moveTo>
                  <a:cubicBezTo>
                    <a:pt x="1" y="1"/>
                    <a:pt x="1" y="596"/>
                    <a:pt x="394" y="596"/>
                  </a:cubicBezTo>
                  <a:cubicBezTo>
                    <a:pt x="775" y="596"/>
                    <a:pt x="775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 rot="10800000" flipH="1">
              <a:off x="8045657" y="1425185"/>
              <a:ext cx="79888" cy="62966"/>
            </a:xfrm>
            <a:custGeom>
              <a:avLst/>
              <a:gdLst/>
              <a:ahLst/>
              <a:cxnLst/>
              <a:rect l="l" t="t" r="r" b="b"/>
              <a:pathLst>
                <a:path w="727" h="573" extrusionOk="0">
                  <a:moveTo>
                    <a:pt x="357" y="1"/>
                  </a:moveTo>
                  <a:cubicBezTo>
                    <a:pt x="0" y="1"/>
                    <a:pt x="0" y="572"/>
                    <a:pt x="357" y="572"/>
                  </a:cubicBezTo>
                  <a:cubicBezTo>
                    <a:pt x="726" y="572"/>
                    <a:pt x="726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 rot="10800000" flipH="1">
              <a:off x="7812697" y="1269475"/>
              <a:ext cx="76042" cy="59010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0"/>
                  </a:moveTo>
                  <a:cubicBezTo>
                    <a:pt x="13" y="12"/>
                    <a:pt x="1" y="536"/>
                    <a:pt x="346" y="536"/>
                  </a:cubicBezTo>
                  <a:cubicBezTo>
                    <a:pt x="691" y="536"/>
                    <a:pt x="691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 rot="10800000" flipH="1">
              <a:off x="8001153" y="1573092"/>
              <a:ext cx="70768" cy="77251"/>
            </a:xfrm>
            <a:custGeom>
              <a:avLst/>
              <a:gdLst/>
              <a:ahLst/>
              <a:cxnLst/>
              <a:rect l="l" t="t" r="r" b="b"/>
              <a:pathLst>
                <a:path w="644" h="703" extrusionOk="0">
                  <a:moveTo>
                    <a:pt x="322" y="0"/>
                  </a:moveTo>
                  <a:cubicBezTo>
                    <a:pt x="298" y="12"/>
                    <a:pt x="262" y="12"/>
                    <a:pt x="238" y="12"/>
                  </a:cubicBezTo>
                  <a:cubicBezTo>
                    <a:pt x="191" y="36"/>
                    <a:pt x="143" y="60"/>
                    <a:pt x="107" y="96"/>
                  </a:cubicBezTo>
                  <a:cubicBezTo>
                    <a:pt x="84" y="119"/>
                    <a:pt x="72" y="143"/>
                    <a:pt x="48" y="167"/>
                  </a:cubicBezTo>
                  <a:cubicBezTo>
                    <a:pt x="24" y="215"/>
                    <a:pt x="12" y="262"/>
                    <a:pt x="12" y="322"/>
                  </a:cubicBezTo>
                  <a:cubicBezTo>
                    <a:pt x="12" y="346"/>
                    <a:pt x="12" y="358"/>
                    <a:pt x="0" y="381"/>
                  </a:cubicBezTo>
                  <a:cubicBezTo>
                    <a:pt x="0" y="429"/>
                    <a:pt x="12" y="465"/>
                    <a:pt x="36" y="500"/>
                  </a:cubicBezTo>
                  <a:cubicBezTo>
                    <a:pt x="48" y="548"/>
                    <a:pt x="72" y="584"/>
                    <a:pt x="96" y="608"/>
                  </a:cubicBezTo>
                  <a:cubicBezTo>
                    <a:pt x="131" y="643"/>
                    <a:pt x="167" y="667"/>
                    <a:pt x="203" y="679"/>
                  </a:cubicBezTo>
                  <a:cubicBezTo>
                    <a:pt x="238" y="691"/>
                    <a:pt x="286" y="703"/>
                    <a:pt x="322" y="703"/>
                  </a:cubicBezTo>
                  <a:cubicBezTo>
                    <a:pt x="357" y="703"/>
                    <a:pt x="381" y="691"/>
                    <a:pt x="417" y="691"/>
                  </a:cubicBezTo>
                  <a:cubicBezTo>
                    <a:pt x="465" y="679"/>
                    <a:pt x="512" y="643"/>
                    <a:pt x="548" y="608"/>
                  </a:cubicBezTo>
                  <a:cubicBezTo>
                    <a:pt x="572" y="584"/>
                    <a:pt x="584" y="572"/>
                    <a:pt x="608" y="548"/>
                  </a:cubicBezTo>
                  <a:cubicBezTo>
                    <a:pt x="631" y="488"/>
                    <a:pt x="643" y="441"/>
                    <a:pt x="643" y="381"/>
                  </a:cubicBezTo>
                  <a:cubicBezTo>
                    <a:pt x="643" y="358"/>
                    <a:pt x="643" y="346"/>
                    <a:pt x="643" y="322"/>
                  </a:cubicBezTo>
                  <a:cubicBezTo>
                    <a:pt x="643" y="274"/>
                    <a:pt x="631" y="238"/>
                    <a:pt x="619" y="203"/>
                  </a:cubicBezTo>
                  <a:cubicBezTo>
                    <a:pt x="596" y="155"/>
                    <a:pt x="584" y="119"/>
                    <a:pt x="548" y="96"/>
                  </a:cubicBezTo>
                  <a:cubicBezTo>
                    <a:pt x="524" y="60"/>
                    <a:pt x="488" y="48"/>
                    <a:pt x="453" y="36"/>
                  </a:cubicBezTo>
                  <a:cubicBezTo>
                    <a:pt x="405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 rot="10800000" flipH="1">
              <a:off x="8278507" y="1346726"/>
              <a:ext cx="53735" cy="41977"/>
            </a:xfrm>
            <a:custGeom>
              <a:avLst/>
              <a:gdLst/>
              <a:ahLst/>
              <a:cxnLst/>
              <a:rect l="l" t="t" r="r" b="b"/>
              <a:pathLst>
                <a:path w="489" h="382" extrusionOk="0">
                  <a:moveTo>
                    <a:pt x="250" y="1"/>
                  </a:moveTo>
                  <a:cubicBezTo>
                    <a:pt x="0" y="1"/>
                    <a:pt x="0" y="382"/>
                    <a:pt x="250" y="382"/>
                  </a:cubicBezTo>
                  <a:cubicBezTo>
                    <a:pt x="489" y="382"/>
                    <a:pt x="48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 rot="10800000" flipH="1">
              <a:off x="8163346" y="1571774"/>
              <a:ext cx="78679" cy="60218"/>
            </a:xfrm>
            <a:custGeom>
              <a:avLst/>
              <a:gdLst/>
              <a:ahLst/>
              <a:cxnLst/>
              <a:rect l="l" t="t" r="r" b="b"/>
              <a:pathLst>
                <a:path w="716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15" y="548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 rot="10800000" flipH="1">
              <a:off x="8162027" y="186616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0"/>
                  </a:moveTo>
                  <a:cubicBezTo>
                    <a:pt x="1" y="0"/>
                    <a:pt x="1" y="572"/>
                    <a:pt x="370" y="572"/>
                  </a:cubicBezTo>
                  <a:cubicBezTo>
                    <a:pt x="739" y="572"/>
                    <a:pt x="73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 rot="10800000" flipH="1">
              <a:off x="7885991" y="1892314"/>
              <a:ext cx="68130" cy="52416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310" y="0"/>
                  </a:moveTo>
                  <a:cubicBezTo>
                    <a:pt x="1" y="0"/>
                    <a:pt x="1" y="477"/>
                    <a:pt x="310" y="477"/>
                  </a:cubicBezTo>
                  <a:cubicBezTo>
                    <a:pt x="620" y="477"/>
                    <a:pt x="620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 rot="10800000" flipH="1">
              <a:off x="8049503" y="2084616"/>
              <a:ext cx="85163" cy="65493"/>
            </a:xfrm>
            <a:custGeom>
              <a:avLst/>
              <a:gdLst/>
              <a:ahLst/>
              <a:cxnLst/>
              <a:rect l="l" t="t" r="r" b="b"/>
              <a:pathLst>
                <a:path w="775" h="596" extrusionOk="0">
                  <a:moveTo>
                    <a:pt x="394" y="0"/>
                  </a:moveTo>
                  <a:cubicBezTo>
                    <a:pt x="13" y="0"/>
                    <a:pt x="1" y="595"/>
                    <a:pt x="394" y="595"/>
                  </a:cubicBezTo>
                  <a:cubicBezTo>
                    <a:pt x="775" y="595"/>
                    <a:pt x="775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 rot="10800000" flipH="1">
              <a:off x="8086205" y="2301752"/>
              <a:ext cx="95602" cy="73405"/>
            </a:xfrm>
            <a:custGeom>
              <a:avLst/>
              <a:gdLst/>
              <a:ahLst/>
              <a:cxnLst/>
              <a:rect l="l" t="t" r="r" b="b"/>
              <a:pathLst>
                <a:path w="870" h="668" extrusionOk="0">
                  <a:moveTo>
                    <a:pt x="429" y="0"/>
                  </a:moveTo>
                  <a:cubicBezTo>
                    <a:pt x="0" y="0"/>
                    <a:pt x="0" y="667"/>
                    <a:pt x="429" y="667"/>
                  </a:cubicBezTo>
                  <a:cubicBezTo>
                    <a:pt x="869" y="667"/>
                    <a:pt x="869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10800000" flipH="1">
              <a:off x="7670174" y="2181426"/>
              <a:ext cx="86372" cy="65493"/>
            </a:xfrm>
            <a:custGeom>
              <a:avLst/>
              <a:gdLst/>
              <a:ahLst/>
              <a:cxnLst/>
              <a:rect l="l" t="t" r="r" b="b"/>
              <a:pathLst>
                <a:path w="786" h="596" extrusionOk="0">
                  <a:moveTo>
                    <a:pt x="393" y="0"/>
                  </a:moveTo>
                  <a:cubicBezTo>
                    <a:pt x="0" y="0"/>
                    <a:pt x="0" y="595"/>
                    <a:pt x="393" y="595"/>
                  </a:cubicBezTo>
                  <a:cubicBezTo>
                    <a:pt x="786" y="595"/>
                    <a:pt x="78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rot="10800000" flipH="1">
              <a:off x="7484355" y="2085934"/>
              <a:ext cx="45933" cy="35494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192" y="1"/>
                  </a:moveTo>
                  <a:cubicBezTo>
                    <a:pt x="0" y="1"/>
                    <a:pt x="4" y="323"/>
                    <a:pt x="203" y="323"/>
                  </a:cubicBezTo>
                  <a:cubicBezTo>
                    <a:pt x="417" y="323"/>
                    <a:pt x="417" y="1"/>
                    <a:pt x="203" y="1"/>
                  </a:cubicBezTo>
                  <a:cubicBezTo>
                    <a:pt x="199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 rot="10800000" flipH="1">
              <a:off x="7791818" y="2617127"/>
              <a:ext cx="64174" cy="48460"/>
            </a:xfrm>
            <a:custGeom>
              <a:avLst/>
              <a:gdLst/>
              <a:ahLst/>
              <a:cxnLst/>
              <a:rect l="l" t="t" r="r" b="b"/>
              <a:pathLst>
                <a:path w="584" h="441" extrusionOk="0">
                  <a:moveTo>
                    <a:pt x="286" y="0"/>
                  </a:moveTo>
                  <a:cubicBezTo>
                    <a:pt x="0" y="0"/>
                    <a:pt x="0" y="441"/>
                    <a:pt x="286" y="441"/>
                  </a:cubicBezTo>
                  <a:cubicBezTo>
                    <a:pt x="584" y="441"/>
                    <a:pt x="58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 rot="10800000" flipH="1">
              <a:off x="7484355" y="2516361"/>
              <a:ext cx="72086" cy="56372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0" y="0"/>
                    <a:pt x="0" y="512"/>
                    <a:pt x="334" y="512"/>
                  </a:cubicBezTo>
                  <a:cubicBezTo>
                    <a:pt x="655" y="512"/>
                    <a:pt x="655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 rot="10800000" flipH="1">
              <a:off x="7619076" y="2822506"/>
              <a:ext cx="65493" cy="72086"/>
            </a:xfrm>
            <a:custGeom>
              <a:avLst/>
              <a:gdLst/>
              <a:ahLst/>
              <a:cxnLst/>
              <a:rect l="l" t="t" r="r" b="b"/>
              <a:pathLst>
                <a:path w="596" h="656" extrusionOk="0">
                  <a:moveTo>
                    <a:pt x="298" y="0"/>
                  </a:moveTo>
                  <a:cubicBezTo>
                    <a:pt x="263" y="0"/>
                    <a:pt x="239" y="12"/>
                    <a:pt x="215" y="12"/>
                  </a:cubicBezTo>
                  <a:cubicBezTo>
                    <a:pt x="167" y="24"/>
                    <a:pt x="120" y="48"/>
                    <a:pt x="84" y="96"/>
                  </a:cubicBezTo>
                  <a:cubicBezTo>
                    <a:pt x="72" y="108"/>
                    <a:pt x="48" y="131"/>
                    <a:pt x="36" y="155"/>
                  </a:cubicBezTo>
                  <a:cubicBezTo>
                    <a:pt x="13" y="203"/>
                    <a:pt x="1" y="251"/>
                    <a:pt x="1" y="298"/>
                  </a:cubicBezTo>
                  <a:cubicBezTo>
                    <a:pt x="1" y="322"/>
                    <a:pt x="1" y="346"/>
                    <a:pt x="1" y="370"/>
                  </a:cubicBezTo>
                  <a:cubicBezTo>
                    <a:pt x="1" y="405"/>
                    <a:pt x="13" y="441"/>
                    <a:pt x="24" y="477"/>
                  </a:cubicBezTo>
                  <a:cubicBezTo>
                    <a:pt x="36" y="512"/>
                    <a:pt x="60" y="548"/>
                    <a:pt x="84" y="572"/>
                  </a:cubicBezTo>
                  <a:cubicBezTo>
                    <a:pt x="120" y="596"/>
                    <a:pt x="144" y="620"/>
                    <a:pt x="179" y="632"/>
                  </a:cubicBezTo>
                  <a:cubicBezTo>
                    <a:pt x="215" y="655"/>
                    <a:pt x="263" y="655"/>
                    <a:pt x="298" y="655"/>
                  </a:cubicBezTo>
                  <a:cubicBezTo>
                    <a:pt x="322" y="655"/>
                    <a:pt x="346" y="655"/>
                    <a:pt x="382" y="643"/>
                  </a:cubicBezTo>
                  <a:cubicBezTo>
                    <a:pt x="429" y="632"/>
                    <a:pt x="465" y="608"/>
                    <a:pt x="501" y="572"/>
                  </a:cubicBezTo>
                  <a:cubicBezTo>
                    <a:pt x="525" y="548"/>
                    <a:pt x="536" y="536"/>
                    <a:pt x="548" y="512"/>
                  </a:cubicBezTo>
                  <a:cubicBezTo>
                    <a:pt x="572" y="465"/>
                    <a:pt x="584" y="417"/>
                    <a:pt x="584" y="358"/>
                  </a:cubicBezTo>
                  <a:cubicBezTo>
                    <a:pt x="596" y="346"/>
                    <a:pt x="596" y="322"/>
                    <a:pt x="596" y="298"/>
                  </a:cubicBezTo>
                  <a:cubicBezTo>
                    <a:pt x="596" y="262"/>
                    <a:pt x="584" y="227"/>
                    <a:pt x="572" y="191"/>
                  </a:cubicBezTo>
                  <a:cubicBezTo>
                    <a:pt x="560" y="143"/>
                    <a:pt x="536" y="120"/>
                    <a:pt x="501" y="84"/>
                  </a:cubicBezTo>
                  <a:cubicBezTo>
                    <a:pt x="477" y="60"/>
                    <a:pt x="441" y="36"/>
                    <a:pt x="405" y="24"/>
                  </a:cubicBezTo>
                  <a:cubicBezTo>
                    <a:pt x="370" y="12"/>
                    <a:pt x="334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 rot="10800000" flipH="1">
              <a:off x="7435895" y="2839538"/>
              <a:ext cx="73405" cy="5769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334" y="1"/>
                  </a:moveTo>
                  <a:cubicBezTo>
                    <a:pt x="1" y="1"/>
                    <a:pt x="1" y="525"/>
                    <a:pt x="334" y="525"/>
                  </a:cubicBezTo>
                  <a:cubicBezTo>
                    <a:pt x="668" y="525"/>
                    <a:pt x="66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 rot="10800000" flipH="1">
              <a:off x="7541936" y="305019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69" y="0"/>
                  </a:moveTo>
                  <a:cubicBezTo>
                    <a:pt x="0" y="0"/>
                    <a:pt x="0" y="572"/>
                    <a:pt x="369" y="572"/>
                  </a:cubicBezTo>
                  <a:cubicBezTo>
                    <a:pt x="738" y="572"/>
                    <a:pt x="738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 rot="10800000" flipH="1">
              <a:off x="7496113" y="3269965"/>
              <a:ext cx="62856" cy="49889"/>
            </a:xfrm>
            <a:custGeom>
              <a:avLst/>
              <a:gdLst/>
              <a:ahLst/>
              <a:cxnLst/>
              <a:rect l="l" t="t" r="r" b="b"/>
              <a:pathLst>
                <a:path w="572" h="454" extrusionOk="0">
                  <a:moveTo>
                    <a:pt x="286" y="1"/>
                  </a:moveTo>
                  <a:cubicBezTo>
                    <a:pt x="0" y="1"/>
                    <a:pt x="0" y="453"/>
                    <a:pt x="286" y="453"/>
                  </a:cubicBezTo>
                  <a:cubicBezTo>
                    <a:pt x="572" y="453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 rot="10800000" flipH="1">
              <a:off x="7728963" y="2465373"/>
              <a:ext cx="78679" cy="61537"/>
            </a:xfrm>
            <a:custGeom>
              <a:avLst/>
              <a:gdLst/>
              <a:ahLst/>
              <a:cxnLst/>
              <a:rect l="l" t="t" r="r" b="b"/>
              <a:pathLst>
                <a:path w="716" h="560" extrusionOk="0">
                  <a:moveTo>
                    <a:pt x="358" y="0"/>
                  </a:moveTo>
                  <a:cubicBezTo>
                    <a:pt x="1" y="0"/>
                    <a:pt x="1" y="560"/>
                    <a:pt x="358" y="560"/>
                  </a:cubicBezTo>
                  <a:cubicBezTo>
                    <a:pt x="715" y="560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 rot="10800000" flipH="1">
              <a:off x="8571575" y="1430459"/>
              <a:ext cx="87800" cy="66812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05" y="0"/>
                  </a:moveTo>
                  <a:cubicBezTo>
                    <a:pt x="0" y="0"/>
                    <a:pt x="0" y="608"/>
                    <a:pt x="405" y="608"/>
                  </a:cubicBezTo>
                  <a:cubicBezTo>
                    <a:pt x="798" y="608"/>
                    <a:pt x="79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5"/>
          <p:cNvGrpSpPr/>
          <p:nvPr/>
        </p:nvGrpSpPr>
        <p:grpSpPr>
          <a:xfrm rot="10800000" flipH="1">
            <a:off x="412176" y="1382105"/>
            <a:ext cx="805494" cy="989529"/>
            <a:chOff x="2199075" y="2670475"/>
            <a:chExt cx="141700" cy="174075"/>
          </a:xfrm>
        </p:grpSpPr>
        <p:sp>
          <p:nvSpPr>
            <p:cNvPr id="177" name="Google Shape;177;p5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5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 b="0"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5"/>
          <p:cNvSpPr txBox="1">
            <a:spLocks noGrp="1"/>
          </p:cNvSpPr>
          <p:nvPr>
            <p:ph type="title" idx="2"/>
          </p:nvPr>
        </p:nvSpPr>
        <p:spPr>
          <a:xfrm rot="-9165">
            <a:off x="1146022" y="2559773"/>
            <a:ext cx="2700610" cy="4938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92" name="Google Shape;192;p5"/>
          <p:cNvSpPr txBox="1">
            <a:spLocks noGrp="1"/>
          </p:cNvSpPr>
          <p:nvPr>
            <p:ph type="subTitle" idx="1"/>
          </p:nvPr>
        </p:nvSpPr>
        <p:spPr>
          <a:xfrm rot="-8800">
            <a:off x="1148418" y="3011695"/>
            <a:ext cx="2695509" cy="78930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5"/>
          <p:cNvSpPr txBox="1">
            <a:spLocks noGrp="1"/>
          </p:cNvSpPr>
          <p:nvPr>
            <p:ph type="title" idx="3"/>
          </p:nvPr>
        </p:nvSpPr>
        <p:spPr>
          <a:xfrm rot="-8788">
            <a:off x="5298725" y="2559323"/>
            <a:ext cx="2699109" cy="493804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94" name="Google Shape;194;p5"/>
          <p:cNvSpPr txBox="1">
            <a:spLocks noGrp="1"/>
          </p:cNvSpPr>
          <p:nvPr>
            <p:ph type="subTitle" idx="4"/>
          </p:nvPr>
        </p:nvSpPr>
        <p:spPr>
          <a:xfrm rot="-9170">
            <a:off x="5297770" y="3011675"/>
            <a:ext cx="2699110" cy="78930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6"/>
          <p:cNvPicPr preferRelativeResize="0"/>
          <p:nvPr/>
        </p:nvPicPr>
        <p:blipFill rotWithShape="1">
          <a:blip r:embed="rId2">
            <a:alphaModFix/>
          </a:blip>
          <a:srcRect l="31205" t="21461" r="31680" b="26711"/>
          <a:stretch/>
        </p:blipFill>
        <p:spPr>
          <a:xfrm rot="10800000">
            <a:off x="-893100" y="-368376"/>
            <a:ext cx="2644402" cy="207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6"/>
          <p:cNvPicPr preferRelativeResize="0"/>
          <p:nvPr/>
        </p:nvPicPr>
        <p:blipFill rotWithShape="1">
          <a:blip r:embed="rId3">
            <a:alphaModFix amt="68000"/>
          </a:blip>
          <a:srcRect l="25942" t="30366" r="32449" b="43378"/>
          <a:stretch/>
        </p:blipFill>
        <p:spPr>
          <a:xfrm>
            <a:off x="6012975" y="4443950"/>
            <a:ext cx="3804773" cy="135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6"/>
          <p:cNvPicPr preferRelativeResize="0"/>
          <p:nvPr/>
        </p:nvPicPr>
        <p:blipFill rotWithShape="1">
          <a:blip r:embed="rId4">
            <a:alphaModFix amt="60000"/>
          </a:blip>
          <a:srcRect l="35186" t="21964" r="34121" b="30594"/>
          <a:stretch/>
        </p:blipFill>
        <p:spPr>
          <a:xfrm flipH="1">
            <a:off x="7952850" y="3078763"/>
            <a:ext cx="2806598" cy="244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6"/>
          <p:cNvSpPr/>
          <p:nvPr/>
        </p:nvSpPr>
        <p:spPr>
          <a:xfrm rot="-1348377" flipH="1">
            <a:off x="-295100" y="603080"/>
            <a:ext cx="1424229" cy="3937342"/>
          </a:xfrm>
          <a:custGeom>
            <a:avLst/>
            <a:gdLst/>
            <a:ahLst/>
            <a:cxnLst/>
            <a:rect l="l" t="t" r="r" b="b"/>
            <a:pathLst>
              <a:path w="26265" h="54157" extrusionOk="0">
                <a:moveTo>
                  <a:pt x="5159" y="22742"/>
                </a:moveTo>
                <a:cubicBezTo>
                  <a:pt x="5211" y="22742"/>
                  <a:pt x="5241" y="22785"/>
                  <a:pt x="5299" y="22851"/>
                </a:cubicBezTo>
                <a:cubicBezTo>
                  <a:pt x="5317" y="22872"/>
                  <a:pt x="5336" y="22892"/>
                  <a:pt x="5354" y="22913"/>
                </a:cubicBezTo>
                <a:lnTo>
                  <a:pt x="5354" y="22913"/>
                </a:lnTo>
                <a:cubicBezTo>
                  <a:pt x="5348" y="22928"/>
                  <a:pt x="5341" y="22943"/>
                  <a:pt x="5334" y="22958"/>
                </a:cubicBezTo>
                <a:cubicBezTo>
                  <a:pt x="5203" y="23213"/>
                  <a:pt x="4922" y="23474"/>
                  <a:pt x="4635" y="23474"/>
                </a:cubicBezTo>
                <a:cubicBezTo>
                  <a:pt x="4551" y="23474"/>
                  <a:pt x="4466" y="23452"/>
                  <a:pt x="4385" y="23400"/>
                </a:cubicBezTo>
                <a:lnTo>
                  <a:pt x="4385" y="23400"/>
                </a:lnTo>
                <a:cubicBezTo>
                  <a:pt x="4535" y="23261"/>
                  <a:pt x="4685" y="23121"/>
                  <a:pt x="4834" y="22982"/>
                </a:cubicBezTo>
                <a:cubicBezTo>
                  <a:pt x="4906" y="22923"/>
                  <a:pt x="4989" y="22827"/>
                  <a:pt x="5072" y="22768"/>
                </a:cubicBezTo>
                <a:cubicBezTo>
                  <a:pt x="5109" y="22750"/>
                  <a:pt x="5136" y="22742"/>
                  <a:pt x="5159" y="22742"/>
                </a:cubicBezTo>
                <a:close/>
                <a:moveTo>
                  <a:pt x="18538" y="41688"/>
                </a:moveTo>
                <a:cubicBezTo>
                  <a:pt x="18602" y="41688"/>
                  <a:pt x="18655" y="41725"/>
                  <a:pt x="18669" y="41818"/>
                </a:cubicBezTo>
                <a:cubicBezTo>
                  <a:pt x="18681" y="41949"/>
                  <a:pt x="18598" y="42151"/>
                  <a:pt x="18574" y="42270"/>
                </a:cubicBezTo>
                <a:cubicBezTo>
                  <a:pt x="18543" y="42406"/>
                  <a:pt x="18512" y="42532"/>
                  <a:pt x="18488" y="42665"/>
                </a:cubicBezTo>
                <a:lnTo>
                  <a:pt x="18488" y="42665"/>
                </a:lnTo>
                <a:cubicBezTo>
                  <a:pt x="18437" y="42579"/>
                  <a:pt x="18389" y="42491"/>
                  <a:pt x="18348" y="42401"/>
                </a:cubicBezTo>
                <a:cubicBezTo>
                  <a:pt x="18265" y="42235"/>
                  <a:pt x="18193" y="42020"/>
                  <a:pt x="18288" y="41854"/>
                </a:cubicBezTo>
                <a:cubicBezTo>
                  <a:pt x="18337" y="41763"/>
                  <a:pt x="18448" y="41688"/>
                  <a:pt x="18538" y="41688"/>
                </a:cubicBezTo>
                <a:close/>
                <a:moveTo>
                  <a:pt x="201" y="0"/>
                </a:moveTo>
                <a:cubicBezTo>
                  <a:pt x="167" y="0"/>
                  <a:pt x="131" y="21"/>
                  <a:pt x="131" y="63"/>
                </a:cubicBezTo>
                <a:cubicBezTo>
                  <a:pt x="108" y="4242"/>
                  <a:pt x="84" y="8409"/>
                  <a:pt x="72" y="12576"/>
                </a:cubicBezTo>
                <a:cubicBezTo>
                  <a:pt x="60" y="13636"/>
                  <a:pt x="60" y="14684"/>
                  <a:pt x="48" y="15743"/>
                </a:cubicBezTo>
                <a:cubicBezTo>
                  <a:pt x="48" y="16648"/>
                  <a:pt x="0" y="17553"/>
                  <a:pt x="72" y="18458"/>
                </a:cubicBezTo>
                <a:cubicBezTo>
                  <a:pt x="119" y="19113"/>
                  <a:pt x="239" y="19815"/>
                  <a:pt x="608" y="20375"/>
                </a:cubicBezTo>
                <a:cubicBezTo>
                  <a:pt x="1001" y="20982"/>
                  <a:pt x="1608" y="21268"/>
                  <a:pt x="2310" y="21351"/>
                </a:cubicBezTo>
                <a:cubicBezTo>
                  <a:pt x="3191" y="21446"/>
                  <a:pt x="4203" y="21256"/>
                  <a:pt x="4977" y="21827"/>
                </a:cubicBezTo>
                <a:cubicBezTo>
                  <a:pt x="5304" y="22059"/>
                  <a:pt x="5490" y="22421"/>
                  <a:pt x="5389" y="22807"/>
                </a:cubicBezTo>
                <a:lnTo>
                  <a:pt x="5389" y="22807"/>
                </a:lnTo>
                <a:cubicBezTo>
                  <a:pt x="5322" y="22732"/>
                  <a:pt x="5253" y="22659"/>
                  <a:pt x="5180" y="22589"/>
                </a:cubicBezTo>
                <a:cubicBezTo>
                  <a:pt x="5175" y="22579"/>
                  <a:pt x="5165" y="22576"/>
                  <a:pt x="5154" y="22576"/>
                </a:cubicBezTo>
                <a:cubicBezTo>
                  <a:pt x="5140" y="22576"/>
                  <a:pt x="5122" y="22582"/>
                  <a:pt x="5108" y="22589"/>
                </a:cubicBezTo>
                <a:cubicBezTo>
                  <a:pt x="4822" y="22851"/>
                  <a:pt x="4525" y="23113"/>
                  <a:pt x="4239" y="23363"/>
                </a:cubicBezTo>
                <a:cubicBezTo>
                  <a:pt x="4215" y="23387"/>
                  <a:pt x="4215" y="23435"/>
                  <a:pt x="4239" y="23458"/>
                </a:cubicBezTo>
                <a:cubicBezTo>
                  <a:pt x="4369" y="23564"/>
                  <a:pt x="4508" y="23609"/>
                  <a:pt x="4645" y="23609"/>
                </a:cubicBezTo>
                <a:cubicBezTo>
                  <a:pt x="4974" y="23609"/>
                  <a:pt x="5294" y="23349"/>
                  <a:pt x="5453" y="23030"/>
                </a:cubicBezTo>
                <a:lnTo>
                  <a:pt x="5453" y="23030"/>
                </a:lnTo>
                <a:cubicBezTo>
                  <a:pt x="5668" y="23295"/>
                  <a:pt x="5849" y="23587"/>
                  <a:pt x="6013" y="23887"/>
                </a:cubicBezTo>
                <a:cubicBezTo>
                  <a:pt x="6406" y="24601"/>
                  <a:pt x="6716" y="25363"/>
                  <a:pt x="7061" y="26114"/>
                </a:cubicBezTo>
                <a:cubicBezTo>
                  <a:pt x="7775" y="27638"/>
                  <a:pt x="8549" y="29150"/>
                  <a:pt x="9359" y="30638"/>
                </a:cubicBezTo>
                <a:cubicBezTo>
                  <a:pt x="10990" y="33626"/>
                  <a:pt x="12823" y="36520"/>
                  <a:pt x="14812" y="39294"/>
                </a:cubicBezTo>
                <a:cubicBezTo>
                  <a:pt x="15919" y="40830"/>
                  <a:pt x="17074" y="42342"/>
                  <a:pt x="18300" y="43782"/>
                </a:cubicBezTo>
                <a:cubicBezTo>
                  <a:pt x="18318" y="43805"/>
                  <a:pt x="18346" y="43815"/>
                  <a:pt x="18376" y="43815"/>
                </a:cubicBezTo>
                <a:cubicBezTo>
                  <a:pt x="18424" y="43815"/>
                  <a:pt x="18476" y="43787"/>
                  <a:pt x="18491" y="43735"/>
                </a:cubicBezTo>
                <a:cubicBezTo>
                  <a:pt x="18526" y="43524"/>
                  <a:pt x="18561" y="43312"/>
                  <a:pt x="18596" y="43101"/>
                </a:cubicBezTo>
                <a:lnTo>
                  <a:pt x="18596" y="43101"/>
                </a:lnTo>
                <a:cubicBezTo>
                  <a:pt x="18825" y="43481"/>
                  <a:pt x="19063" y="43855"/>
                  <a:pt x="19289" y="44223"/>
                </a:cubicBezTo>
                <a:cubicBezTo>
                  <a:pt x="20634" y="46402"/>
                  <a:pt x="22051" y="48533"/>
                  <a:pt x="23515" y="50617"/>
                </a:cubicBezTo>
                <a:cubicBezTo>
                  <a:pt x="24337" y="51795"/>
                  <a:pt x="25182" y="52962"/>
                  <a:pt x="26039" y="54117"/>
                </a:cubicBezTo>
                <a:cubicBezTo>
                  <a:pt x="26064" y="54145"/>
                  <a:pt x="26095" y="54156"/>
                  <a:pt x="26126" y="54156"/>
                </a:cubicBezTo>
                <a:cubicBezTo>
                  <a:pt x="26199" y="54156"/>
                  <a:pt x="26265" y="54089"/>
                  <a:pt x="26206" y="54022"/>
                </a:cubicBezTo>
                <a:cubicBezTo>
                  <a:pt x="23575" y="50509"/>
                  <a:pt x="21110" y="46878"/>
                  <a:pt x="18800" y="43151"/>
                </a:cubicBezTo>
                <a:cubicBezTo>
                  <a:pt x="18746" y="43063"/>
                  <a:pt x="18688" y="42977"/>
                  <a:pt x="18632" y="42890"/>
                </a:cubicBezTo>
                <a:lnTo>
                  <a:pt x="18632" y="42890"/>
                </a:lnTo>
                <a:cubicBezTo>
                  <a:pt x="18692" y="42529"/>
                  <a:pt x="18752" y="42167"/>
                  <a:pt x="18812" y="41806"/>
                </a:cubicBezTo>
                <a:cubicBezTo>
                  <a:pt x="18836" y="41675"/>
                  <a:pt x="18836" y="41604"/>
                  <a:pt x="18693" y="41556"/>
                </a:cubicBezTo>
                <a:cubicBezTo>
                  <a:pt x="18659" y="41547"/>
                  <a:pt x="18624" y="41542"/>
                  <a:pt x="18589" y="41542"/>
                </a:cubicBezTo>
                <a:cubicBezTo>
                  <a:pt x="18490" y="41542"/>
                  <a:pt x="18391" y="41578"/>
                  <a:pt x="18312" y="41639"/>
                </a:cubicBezTo>
                <a:cubicBezTo>
                  <a:pt x="17979" y="41889"/>
                  <a:pt x="18146" y="42318"/>
                  <a:pt x="18312" y="42616"/>
                </a:cubicBezTo>
                <a:cubicBezTo>
                  <a:pt x="18357" y="42695"/>
                  <a:pt x="18403" y="42775"/>
                  <a:pt x="18450" y="42854"/>
                </a:cubicBezTo>
                <a:lnTo>
                  <a:pt x="18450" y="42854"/>
                </a:lnTo>
                <a:cubicBezTo>
                  <a:pt x="18404" y="43057"/>
                  <a:pt x="18359" y="43257"/>
                  <a:pt x="18318" y="43460"/>
                </a:cubicBezTo>
                <a:lnTo>
                  <a:pt x="18318" y="43460"/>
                </a:lnTo>
                <a:cubicBezTo>
                  <a:pt x="16273" y="40941"/>
                  <a:pt x="14332" y="38364"/>
                  <a:pt x="12550" y="35650"/>
                </a:cubicBezTo>
                <a:cubicBezTo>
                  <a:pt x="10764" y="32912"/>
                  <a:pt x="9144" y="30066"/>
                  <a:pt x="7692" y="27138"/>
                </a:cubicBezTo>
                <a:cubicBezTo>
                  <a:pt x="7287" y="26316"/>
                  <a:pt x="6906" y="25494"/>
                  <a:pt x="6525" y="24673"/>
                </a:cubicBezTo>
                <a:cubicBezTo>
                  <a:pt x="6235" y="24063"/>
                  <a:pt x="5928" y="23453"/>
                  <a:pt x="5497" y="22932"/>
                </a:cubicBezTo>
                <a:lnTo>
                  <a:pt x="5497" y="22932"/>
                </a:lnTo>
                <a:cubicBezTo>
                  <a:pt x="5712" y="22382"/>
                  <a:pt x="5377" y="21846"/>
                  <a:pt x="4882" y="21565"/>
                </a:cubicBezTo>
                <a:cubicBezTo>
                  <a:pt x="4168" y="21161"/>
                  <a:pt x="3346" y="21232"/>
                  <a:pt x="2572" y="21184"/>
                </a:cubicBezTo>
                <a:cubicBezTo>
                  <a:pt x="2108" y="21149"/>
                  <a:pt x="1632" y="21065"/>
                  <a:pt x="1251" y="20780"/>
                </a:cubicBezTo>
                <a:cubicBezTo>
                  <a:pt x="917" y="20541"/>
                  <a:pt x="691" y="20184"/>
                  <a:pt x="536" y="19803"/>
                </a:cubicBezTo>
                <a:cubicBezTo>
                  <a:pt x="262" y="19077"/>
                  <a:pt x="239" y="18279"/>
                  <a:pt x="239" y="17517"/>
                </a:cubicBezTo>
                <a:cubicBezTo>
                  <a:pt x="250" y="16410"/>
                  <a:pt x="250" y="15291"/>
                  <a:pt x="250" y="14184"/>
                </a:cubicBezTo>
                <a:cubicBezTo>
                  <a:pt x="250" y="11981"/>
                  <a:pt x="250" y="9790"/>
                  <a:pt x="250" y="7587"/>
                </a:cubicBezTo>
                <a:cubicBezTo>
                  <a:pt x="262" y="5075"/>
                  <a:pt x="262" y="2575"/>
                  <a:pt x="262" y="63"/>
                </a:cubicBezTo>
                <a:cubicBezTo>
                  <a:pt x="268" y="21"/>
                  <a:pt x="236" y="0"/>
                  <a:pt x="201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" name="Google Shape;200;p6"/>
          <p:cNvGrpSpPr/>
          <p:nvPr/>
        </p:nvGrpSpPr>
        <p:grpSpPr>
          <a:xfrm rot="7318586" flipH="1">
            <a:off x="825229" y="404031"/>
            <a:ext cx="805482" cy="989515"/>
            <a:chOff x="2199075" y="2670475"/>
            <a:chExt cx="141700" cy="174075"/>
          </a:xfrm>
        </p:grpSpPr>
        <p:sp>
          <p:nvSpPr>
            <p:cNvPr id="201" name="Google Shape;201;p6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6"/>
          <p:cNvGrpSpPr/>
          <p:nvPr/>
        </p:nvGrpSpPr>
        <p:grpSpPr>
          <a:xfrm rot="5668115">
            <a:off x="5217556" y="4063093"/>
            <a:ext cx="1291293" cy="2050049"/>
            <a:chOff x="7367875" y="1269475"/>
            <a:chExt cx="1291501" cy="2050379"/>
          </a:xfrm>
        </p:grpSpPr>
        <p:sp>
          <p:nvSpPr>
            <p:cNvPr id="215" name="Google Shape;215;p6"/>
            <p:cNvSpPr/>
            <p:nvPr/>
          </p:nvSpPr>
          <p:spPr>
            <a:xfrm rot="10800000" flipH="1">
              <a:off x="7594242" y="1338923"/>
              <a:ext cx="73405" cy="57581"/>
            </a:xfrm>
            <a:custGeom>
              <a:avLst/>
              <a:gdLst/>
              <a:ahLst/>
              <a:cxnLst/>
              <a:rect l="l" t="t" r="r" b="b"/>
              <a:pathLst>
                <a:path w="668" h="524" extrusionOk="0">
                  <a:moveTo>
                    <a:pt x="334" y="0"/>
                  </a:moveTo>
                  <a:cubicBezTo>
                    <a:pt x="0" y="0"/>
                    <a:pt x="0" y="524"/>
                    <a:pt x="334" y="524"/>
                  </a:cubicBezTo>
                  <a:cubicBezTo>
                    <a:pt x="667" y="52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 rot="10800000" flipH="1">
              <a:off x="7663580" y="1558697"/>
              <a:ext cx="57691" cy="44614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262" y="1"/>
                  </a:moveTo>
                  <a:cubicBezTo>
                    <a:pt x="0" y="1"/>
                    <a:pt x="0" y="406"/>
                    <a:pt x="262" y="406"/>
                  </a:cubicBezTo>
                  <a:cubicBezTo>
                    <a:pt x="524" y="406"/>
                    <a:pt x="524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 rot="10800000" flipH="1">
              <a:off x="7519629" y="1491996"/>
              <a:ext cx="70768" cy="53735"/>
            </a:xfrm>
            <a:custGeom>
              <a:avLst/>
              <a:gdLst/>
              <a:ahLst/>
              <a:cxnLst/>
              <a:rect l="l" t="t" r="r" b="b"/>
              <a:pathLst>
                <a:path w="644" h="489" extrusionOk="0">
                  <a:moveTo>
                    <a:pt x="322" y="1"/>
                  </a:moveTo>
                  <a:cubicBezTo>
                    <a:pt x="1" y="1"/>
                    <a:pt x="1" y="489"/>
                    <a:pt x="322" y="489"/>
                  </a:cubicBezTo>
                  <a:cubicBezTo>
                    <a:pt x="644" y="489"/>
                    <a:pt x="644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 rot="10800000" flipH="1">
              <a:off x="7765665" y="1448810"/>
              <a:ext cx="74614" cy="57691"/>
            </a:xfrm>
            <a:custGeom>
              <a:avLst/>
              <a:gdLst/>
              <a:ahLst/>
              <a:cxnLst/>
              <a:rect l="l" t="t" r="r" b="b"/>
              <a:pathLst>
                <a:path w="679" h="525" extrusionOk="0">
                  <a:moveTo>
                    <a:pt x="345" y="1"/>
                  </a:moveTo>
                  <a:cubicBezTo>
                    <a:pt x="0" y="1"/>
                    <a:pt x="0" y="525"/>
                    <a:pt x="345" y="525"/>
                  </a:cubicBezTo>
                  <a:cubicBezTo>
                    <a:pt x="679" y="525"/>
                    <a:pt x="679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 rot="10800000" flipH="1">
              <a:off x="7646548" y="1736604"/>
              <a:ext cx="78679" cy="60328"/>
            </a:xfrm>
            <a:custGeom>
              <a:avLst/>
              <a:gdLst/>
              <a:ahLst/>
              <a:cxnLst/>
              <a:rect l="l" t="t" r="r" b="b"/>
              <a:pathLst>
                <a:path w="716" h="549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715" y="549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 rot="10800000" flipH="1">
              <a:off x="7553694" y="1705177"/>
              <a:ext cx="17142" cy="13187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0" y="0"/>
                    <a:pt x="0" y="119"/>
                    <a:pt x="72" y="119"/>
                  </a:cubicBezTo>
                  <a:cubicBezTo>
                    <a:pt x="155" y="119"/>
                    <a:pt x="155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 rot="10800000" flipH="1">
              <a:off x="7807532" y="1682979"/>
              <a:ext cx="73295" cy="56372"/>
            </a:xfrm>
            <a:custGeom>
              <a:avLst/>
              <a:gdLst/>
              <a:ahLst/>
              <a:cxnLst/>
              <a:rect l="l" t="t" r="r" b="b"/>
              <a:pathLst>
                <a:path w="667" h="513" extrusionOk="0">
                  <a:moveTo>
                    <a:pt x="334" y="1"/>
                  </a:moveTo>
                  <a:cubicBezTo>
                    <a:pt x="0" y="1"/>
                    <a:pt x="0" y="513"/>
                    <a:pt x="334" y="513"/>
                  </a:cubicBezTo>
                  <a:cubicBezTo>
                    <a:pt x="667" y="513"/>
                    <a:pt x="667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 rot="10800000" flipH="1">
              <a:off x="7480399" y="1820338"/>
              <a:ext cx="108679" cy="85163"/>
            </a:xfrm>
            <a:custGeom>
              <a:avLst/>
              <a:gdLst/>
              <a:ahLst/>
              <a:cxnLst/>
              <a:rect l="l" t="t" r="r" b="b"/>
              <a:pathLst>
                <a:path w="989" h="775" extrusionOk="0">
                  <a:moveTo>
                    <a:pt x="489" y="1"/>
                  </a:moveTo>
                  <a:cubicBezTo>
                    <a:pt x="1" y="1"/>
                    <a:pt x="1" y="775"/>
                    <a:pt x="489" y="775"/>
                  </a:cubicBezTo>
                  <a:cubicBezTo>
                    <a:pt x="989" y="775"/>
                    <a:pt x="989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 rot="10800000" flipH="1">
              <a:off x="7747314" y="1936818"/>
              <a:ext cx="111316" cy="86372"/>
            </a:xfrm>
            <a:custGeom>
              <a:avLst/>
              <a:gdLst/>
              <a:ahLst/>
              <a:cxnLst/>
              <a:rect l="l" t="t" r="r" b="b"/>
              <a:pathLst>
                <a:path w="1013" h="786" extrusionOk="0">
                  <a:moveTo>
                    <a:pt x="512" y="0"/>
                  </a:moveTo>
                  <a:cubicBezTo>
                    <a:pt x="0" y="0"/>
                    <a:pt x="0" y="786"/>
                    <a:pt x="512" y="786"/>
                  </a:cubicBezTo>
                  <a:cubicBezTo>
                    <a:pt x="1013" y="786"/>
                    <a:pt x="1013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 rot="10800000" flipH="1">
              <a:off x="7411061" y="1673859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1"/>
                  </a:moveTo>
                  <a:cubicBezTo>
                    <a:pt x="1" y="1"/>
                    <a:pt x="1" y="572"/>
                    <a:pt x="370" y="572"/>
                  </a:cubicBezTo>
                  <a:cubicBezTo>
                    <a:pt x="739" y="572"/>
                    <a:pt x="739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 rot="10800000" flipH="1">
              <a:off x="7367875" y="1379472"/>
              <a:ext cx="57691" cy="44504"/>
            </a:xfrm>
            <a:custGeom>
              <a:avLst/>
              <a:gdLst/>
              <a:ahLst/>
              <a:cxnLst/>
              <a:rect l="l" t="t" r="r" b="b"/>
              <a:pathLst>
                <a:path w="525" h="405" extrusionOk="0">
                  <a:moveTo>
                    <a:pt x="263" y="0"/>
                  </a:moveTo>
                  <a:cubicBezTo>
                    <a:pt x="1" y="0"/>
                    <a:pt x="1" y="405"/>
                    <a:pt x="263" y="405"/>
                  </a:cubicBezTo>
                  <a:cubicBezTo>
                    <a:pt x="525" y="405"/>
                    <a:pt x="525" y="0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 rot="10800000" flipH="1">
              <a:off x="7844125" y="1545621"/>
              <a:ext cx="59010" cy="56372"/>
            </a:xfrm>
            <a:custGeom>
              <a:avLst/>
              <a:gdLst/>
              <a:ahLst/>
              <a:cxnLst/>
              <a:rect l="l" t="t" r="r" b="b"/>
              <a:pathLst>
                <a:path w="537" h="513" extrusionOk="0">
                  <a:moveTo>
                    <a:pt x="251" y="1"/>
                  </a:moveTo>
                  <a:cubicBezTo>
                    <a:pt x="203" y="1"/>
                    <a:pt x="167" y="13"/>
                    <a:pt x="120" y="37"/>
                  </a:cubicBezTo>
                  <a:cubicBezTo>
                    <a:pt x="84" y="60"/>
                    <a:pt x="60" y="84"/>
                    <a:pt x="36" y="132"/>
                  </a:cubicBezTo>
                  <a:cubicBezTo>
                    <a:pt x="12" y="168"/>
                    <a:pt x="1" y="215"/>
                    <a:pt x="1" y="251"/>
                  </a:cubicBezTo>
                  <a:cubicBezTo>
                    <a:pt x="1" y="298"/>
                    <a:pt x="12" y="346"/>
                    <a:pt x="36" y="382"/>
                  </a:cubicBezTo>
                  <a:cubicBezTo>
                    <a:pt x="60" y="418"/>
                    <a:pt x="84" y="453"/>
                    <a:pt x="120" y="477"/>
                  </a:cubicBezTo>
                  <a:cubicBezTo>
                    <a:pt x="167" y="501"/>
                    <a:pt x="203" y="513"/>
                    <a:pt x="251" y="513"/>
                  </a:cubicBezTo>
                  <a:cubicBezTo>
                    <a:pt x="298" y="513"/>
                    <a:pt x="334" y="501"/>
                    <a:pt x="382" y="477"/>
                  </a:cubicBezTo>
                  <a:cubicBezTo>
                    <a:pt x="393" y="465"/>
                    <a:pt x="417" y="453"/>
                    <a:pt x="429" y="453"/>
                  </a:cubicBezTo>
                  <a:cubicBezTo>
                    <a:pt x="465" y="429"/>
                    <a:pt x="489" y="406"/>
                    <a:pt x="513" y="370"/>
                  </a:cubicBezTo>
                  <a:cubicBezTo>
                    <a:pt x="524" y="334"/>
                    <a:pt x="536" y="298"/>
                    <a:pt x="536" y="263"/>
                  </a:cubicBezTo>
                  <a:cubicBezTo>
                    <a:pt x="536" y="215"/>
                    <a:pt x="524" y="179"/>
                    <a:pt x="513" y="144"/>
                  </a:cubicBezTo>
                  <a:cubicBezTo>
                    <a:pt x="489" y="108"/>
                    <a:pt x="465" y="84"/>
                    <a:pt x="429" y="60"/>
                  </a:cubicBezTo>
                  <a:cubicBezTo>
                    <a:pt x="417" y="48"/>
                    <a:pt x="393" y="48"/>
                    <a:pt x="382" y="37"/>
                  </a:cubicBezTo>
                  <a:cubicBezTo>
                    <a:pt x="334" y="13"/>
                    <a:pt x="298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 rot="10800000" flipH="1">
              <a:off x="7925221" y="1761438"/>
              <a:ext cx="85163" cy="65603"/>
            </a:xfrm>
            <a:custGeom>
              <a:avLst/>
              <a:gdLst/>
              <a:ahLst/>
              <a:cxnLst/>
              <a:rect l="l" t="t" r="r" b="b"/>
              <a:pathLst>
                <a:path w="775" h="597" extrusionOk="0">
                  <a:moveTo>
                    <a:pt x="394" y="1"/>
                  </a:moveTo>
                  <a:cubicBezTo>
                    <a:pt x="1" y="1"/>
                    <a:pt x="1" y="596"/>
                    <a:pt x="394" y="596"/>
                  </a:cubicBezTo>
                  <a:cubicBezTo>
                    <a:pt x="775" y="596"/>
                    <a:pt x="775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 rot="10800000" flipH="1">
              <a:off x="8045657" y="1425185"/>
              <a:ext cx="79888" cy="62966"/>
            </a:xfrm>
            <a:custGeom>
              <a:avLst/>
              <a:gdLst/>
              <a:ahLst/>
              <a:cxnLst/>
              <a:rect l="l" t="t" r="r" b="b"/>
              <a:pathLst>
                <a:path w="727" h="573" extrusionOk="0">
                  <a:moveTo>
                    <a:pt x="357" y="1"/>
                  </a:moveTo>
                  <a:cubicBezTo>
                    <a:pt x="0" y="1"/>
                    <a:pt x="0" y="572"/>
                    <a:pt x="357" y="572"/>
                  </a:cubicBezTo>
                  <a:cubicBezTo>
                    <a:pt x="726" y="572"/>
                    <a:pt x="726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 rot="10800000" flipH="1">
              <a:off x="7812697" y="1269475"/>
              <a:ext cx="76042" cy="59010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0"/>
                  </a:moveTo>
                  <a:cubicBezTo>
                    <a:pt x="13" y="12"/>
                    <a:pt x="1" y="536"/>
                    <a:pt x="346" y="536"/>
                  </a:cubicBezTo>
                  <a:cubicBezTo>
                    <a:pt x="691" y="536"/>
                    <a:pt x="691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 rot="10800000" flipH="1">
              <a:off x="8001153" y="1573092"/>
              <a:ext cx="70768" cy="77251"/>
            </a:xfrm>
            <a:custGeom>
              <a:avLst/>
              <a:gdLst/>
              <a:ahLst/>
              <a:cxnLst/>
              <a:rect l="l" t="t" r="r" b="b"/>
              <a:pathLst>
                <a:path w="644" h="703" extrusionOk="0">
                  <a:moveTo>
                    <a:pt x="322" y="0"/>
                  </a:moveTo>
                  <a:cubicBezTo>
                    <a:pt x="298" y="12"/>
                    <a:pt x="262" y="12"/>
                    <a:pt x="238" y="12"/>
                  </a:cubicBezTo>
                  <a:cubicBezTo>
                    <a:pt x="191" y="36"/>
                    <a:pt x="143" y="60"/>
                    <a:pt x="107" y="96"/>
                  </a:cubicBezTo>
                  <a:cubicBezTo>
                    <a:pt x="84" y="119"/>
                    <a:pt x="72" y="143"/>
                    <a:pt x="48" y="167"/>
                  </a:cubicBezTo>
                  <a:cubicBezTo>
                    <a:pt x="24" y="215"/>
                    <a:pt x="12" y="262"/>
                    <a:pt x="12" y="322"/>
                  </a:cubicBezTo>
                  <a:cubicBezTo>
                    <a:pt x="12" y="346"/>
                    <a:pt x="12" y="358"/>
                    <a:pt x="0" y="381"/>
                  </a:cubicBezTo>
                  <a:cubicBezTo>
                    <a:pt x="0" y="429"/>
                    <a:pt x="12" y="465"/>
                    <a:pt x="36" y="500"/>
                  </a:cubicBezTo>
                  <a:cubicBezTo>
                    <a:pt x="48" y="548"/>
                    <a:pt x="72" y="584"/>
                    <a:pt x="96" y="608"/>
                  </a:cubicBezTo>
                  <a:cubicBezTo>
                    <a:pt x="131" y="643"/>
                    <a:pt x="167" y="667"/>
                    <a:pt x="203" y="679"/>
                  </a:cubicBezTo>
                  <a:cubicBezTo>
                    <a:pt x="238" y="691"/>
                    <a:pt x="286" y="703"/>
                    <a:pt x="322" y="703"/>
                  </a:cubicBezTo>
                  <a:cubicBezTo>
                    <a:pt x="357" y="703"/>
                    <a:pt x="381" y="691"/>
                    <a:pt x="417" y="691"/>
                  </a:cubicBezTo>
                  <a:cubicBezTo>
                    <a:pt x="465" y="679"/>
                    <a:pt x="512" y="643"/>
                    <a:pt x="548" y="608"/>
                  </a:cubicBezTo>
                  <a:cubicBezTo>
                    <a:pt x="572" y="584"/>
                    <a:pt x="584" y="572"/>
                    <a:pt x="608" y="548"/>
                  </a:cubicBezTo>
                  <a:cubicBezTo>
                    <a:pt x="631" y="488"/>
                    <a:pt x="643" y="441"/>
                    <a:pt x="643" y="381"/>
                  </a:cubicBezTo>
                  <a:cubicBezTo>
                    <a:pt x="643" y="358"/>
                    <a:pt x="643" y="346"/>
                    <a:pt x="643" y="322"/>
                  </a:cubicBezTo>
                  <a:cubicBezTo>
                    <a:pt x="643" y="274"/>
                    <a:pt x="631" y="238"/>
                    <a:pt x="619" y="203"/>
                  </a:cubicBezTo>
                  <a:cubicBezTo>
                    <a:pt x="596" y="155"/>
                    <a:pt x="584" y="119"/>
                    <a:pt x="548" y="96"/>
                  </a:cubicBezTo>
                  <a:cubicBezTo>
                    <a:pt x="524" y="60"/>
                    <a:pt x="488" y="48"/>
                    <a:pt x="453" y="36"/>
                  </a:cubicBezTo>
                  <a:cubicBezTo>
                    <a:pt x="405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 rot="10800000" flipH="1">
              <a:off x="8278507" y="1346726"/>
              <a:ext cx="53735" cy="41977"/>
            </a:xfrm>
            <a:custGeom>
              <a:avLst/>
              <a:gdLst/>
              <a:ahLst/>
              <a:cxnLst/>
              <a:rect l="l" t="t" r="r" b="b"/>
              <a:pathLst>
                <a:path w="489" h="382" extrusionOk="0">
                  <a:moveTo>
                    <a:pt x="250" y="1"/>
                  </a:moveTo>
                  <a:cubicBezTo>
                    <a:pt x="0" y="1"/>
                    <a:pt x="0" y="382"/>
                    <a:pt x="250" y="382"/>
                  </a:cubicBezTo>
                  <a:cubicBezTo>
                    <a:pt x="489" y="382"/>
                    <a:pt x="48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 rot="10800000" flipH="1">
              <a:off x="8163346" y="1571774"/>
              <a:ext cx="78679" cy="60218"/>
            </a:xfrm>
            <a:custGeom>
              <a:avLst/>
              <a:gdLst/>
              <a:ahLst/>
              <a:cxnLst/>
              <a:rect l="l" t="t" r="r" b="b"/>
              <a:pathLst>
                <a:path w="716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15" y="548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 rot="10800000" flipH="1">
              <a:off x="8162027" y="186616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0"/>
                  </a:moveTo>
                  <a:cubicBezTo>
                    <a:pt x="1" y="0"/>
                    <a:pt x="1" y="572"/>
                    <a:pt x="370" y="572"/>
                  </a:cubicBezTo>
                  <a:cubicBezTo>
                    <a:pt x="739" y="572"/>
                    <a:pt x="73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 rot="10800000" flipH="1">
              <a:off x="7885991" y="1892314"/>
              <a:ext cx="68130" cy="52416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310" y="0"/>
                  </a:moveTo>
                  <a:cubicBezTo>
                    <a:pt x="1" y="0"/>
                    <a:pt x="1" y="477"/>
                    <a:pt x="310" y="477"/>
                  </a:cubicBezTo>
                  <a:cubicBezTo>
                    <a:pt x="620" y="477"/>
                    <a:pt x="620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800000" flipH="1">
              <a:off x="8049503" y="2084616"/>
              <a:ext cx="85163" cy="65493"/>
            </a:xfrm>
            <a:custGeom>
              <a:avLst/>
              <a:gdLst/>
              <a:ahLst/>
              <a:cxnLst/>
              <a:rect l="l" t="t" r="r" b="b"/>
              <a:pathLst>
                <a:path w="775" h="596" extrusionOk="0">
                  <a:moveTo>
                    <a:pt x="394" y="0"/>
                  </a:moveTo>
                  <a:cubicBezTo>
                    <a:pt x="13" y="0"/>
                    <a:pt x="1" y="595"/>
                    <a:pt x="394" y="595"/>
                  </a:cubicBezTo>
                  <a:cubicBezTo>
                    <a:pt x="775" y="595"/>
                    <a:pt x="775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800000" flipH="1">
              <a:off x="8086205" y="2301752"/>
              <a:ext cx="95602" cy="73405"/>
            </a:xfrm>
            <a:custGeom>
              <a:avLst/>
              <a:gdLst/>
              <a:ahLst/>
              <a:cxnLst/>
              <a:rect l="l" t="t" r="r" b="b"/>
              <a:pathLst>
                <a:path w="870" h="668" extrusionOk="0">
                  <a:moveTo>
                    <a:pt x="429" y="0"/>
                  </a:moveTo>
                  <a:cubicBezTo>
                    <a:pt x="0" y="0"/>
                    <a:pt x="0" y="667"/>
                    <a:pt x="429" y="667"/>
                  </a:cubicBezTo>
                  <a:cubicBezTo>
                    <a:pt x="869" y="667"/>
                    <a:pt x="869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800000" flipH="1">
              <a:off x="7670174" y="2181426"/>
              <a:ext cx="86372" cy="65493"/>
            </a:xfrm>
            <a:custGeom>
              <a:avLst/>
              <a:gdLst/>
              <a:ahLst/>
              <a:cxnLst/>
              <a:rect l="l" t="t" r="r" b="b"/>
              <a:pathLst>
                <a:path w="786" h="596" extrusionOk="0">
                  <a:moveTo>
                    <a:pt x="393" y="0"/>
                  </a:moveTo>
                  <a:cubicBezTo>
                    <a:pt x="0" y="0"/>
                    <a:pt x="0" y="595"/>
                    <a:pt x="393" y="595"/>
                  </a:cubicBezTo>
                  <a:cubicBezTo>
                    <a:pt x="786" y="595"/>
                    <a:pt x="78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800000" flipH="1">
              <a:off x="7484355" y="2085934"/>
              <a:ext cx="45933" cy="35494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192" y="1"/>
                  </a:moveTo>
                  <a:cubicBezTo>
                    <a:pt x="0" y="1"/>
                    <a:pt x="4" y="323"/>
                    <a:pt x="203" y="323"/>
                  </a:cubicBezTo>
                  <a:cubicBezTo>
                    <a:pt x="417" y="323"/>
                    <a:pt x="417" y="1"/>
                    <a:pt x="203" y="1"/>
                  </a:cubicBezTo>
                  <a:cubicBezTo>
                    <a:pt x="199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800000" flipH="1">
              <a:off x="7791818" y="2617127"/>
              <a:ext cx="64174" cy="48460"/>
            </a:xfrm>
            <a:custGeom>
              <a:avLst/>
              <a:gdLst/>
              <a:ahLst/>
              <a:cxnLst/>
              <a:rect l="l" t="t" r="r" b="b"/>
              <a:pathLst>
                <a:path w="584" h="441" extrusionOk="0">
                  <a:moveTo>
                    <a:pt x="286" y="0"/>
                  </a:moveTo>
                  <a:cubicBezTo>
                    <a:pt x="0" y="0"/>
                    <a:pt x="0" y="441"/>
                    <a:pt x="286" y="441"/>
                  </a:cubicBezTo>
                  <a:cubicBezTo>
                    <a:pt x="584" y="441"/>
                    <a:pt x="58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800000" flipH="1">
              <a:off x="7484355" y="2516361"/>
              <a:ext cx="72086" cy="56372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0" y="0"/>
                    <a:pt x="0" y="512"/>
                    <a:pt x="334" y="512"/>
                  </a:cubicBezTo>
                  <a:cubicBezTo>
                    <a:pt x="655" y="512"/>
                    <a:pt x="655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800000" flipH="1">
              <a:off x="7619076" y="2822506"/>
              <a:ext cx="65493" cy="72086"/>
            </a:xfrm>
            <a:custGeom>
              <a:avLst/>
              <a:gdLst/>
              <a:ahLst/>
              <a:cxnLst/>
              <a:rect l="l" t="t" r="r" b="b"/>
              <a:pathLst>
                <a:path w="596" h="656" extrusionOk="0">
                  <a:moveTo>
                    <a:pt x="298" y="0"/>
                  </a:moveTo>
                  <a:cubicBezTo>
                    <a:pt x="263" y="0"/>
                    <a:pt x="239" y="12"/>
                    <a:pt x="215" y="12"/>
                  </a:cubicBezTo>
                  <a:cubicBezTo>
                    <a:pt x="167" y="24"/>
                    <a:pt x="120" y="48"/>
                    <a:pt x="84" y="96"/>
                  </a:cubicBezTo>
                  <a:cubicBezTo>
                    <a:pt x="72" y="108"/>
                    <a:pt x="48" y="131"/>
                    <a:pt x="36" y="155"/>
                  </a:cubicBezTo>
                  <a:cubicBezTo>
                    <a:pt x="13" y="203"/>
                    <a:pt x="1" y="251"/>
                    <a:pt x="1" y="298"/>
                  </a:cubicBezTo>
                  <a:cubicBezTo>
                    <a:pt x="1" y="322"/>
                    <a:pt x="1" y="346"/>
                    <a:pt x="1" y="370"/>
                  </a:cubicBezTo>
                  <a:cubicBezTo>
                    <a:pt x="1" y="405"/>
                    <a:pt x="13" y="441"/>
                    <a:pt x="24" y="477"/>
                  </a:cubicBezTo>
                  <a:cubicBezTo>
                    <a:pt x="36" y="512"/>
                    <a:pt x="60" y="548"/>
                    <a:pt x="84" y="572"/>
                  </a:cubicBezTo>
                  <a:cubicBezTo>
                    <a:pt x="120" y="596"/>
                    <a:pt x="144" y="620"/>
                    <a:pt x="179" y="632"/>
                  </a:cubicBezTo>
                  <a:cubicBezTo>
                    <a:pt x="215" y="655"/>
                    <a:pt x="263" y="655"/>
                    <a:pt x="298" y="655"/>
                  </a:cubicBezTo>
                  <a:cubicBezTo>
                    <a:pt x="322" y="655"/>
                    <a:pt x="346" y="655"/>
                    <a:pt x="382" y="643"/>
                  </a:cubicBezTo>
                  <a:cubicBezTo>
                    <a:pt x="429" y="632"/>
                    <a:pt x="465" y="608"/>
                    <a:pt x="501" y="572"/>
                  </a:cubicBezTo>
                  <a:cubicBezTo>
                    <a:pt x="525" y="548"/>
                    <a:pt x="536" y="536"/>
                    <a:pt x="548" y="512"/>
                  </a:cubicBezTo>
                  <a:cubicBezTo>
                    <a:pt x="572" y="465"/>
                    <a:pt x="584" y="417"/>
                    <a:pt x="584" y="358"/>
                  </a:cubicBezTo>
                  <a:cubicBezTo>
                    <a:pt x="596" y="346"/>
                    <a:pt x="596" y="322"/>
                    <a:pt x="596" y="298"/>
                  </a:cubicBezTo>
                  <a:cubicBezTo>
                    <a:pt x="596" y="262"/>
                    <a:pt x="584" y="227"/>
                    <a:pt x="572" y="191"/>
                  </a:cubicBezTo>
                  <a:cubicBezTo>
                    <a:pt x="560" y="143"/>
                    <a:pt x="536" y="120"/>
                    <a:pt x="501" y="84"/>
                  </a:cubicBezTo>
                  <a:cubicBezTo>
                    <a:pt x="477" y="60"/>
                    <a:pt x="441" y="36"/>
                    <a:pt x="405" y="24"/>
                  </a:cubicBezTo>
                  <a:cubicBezTo>
                    <a:pt x="370" y="12"/>
                    <a:pt x="334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 rot="10800000" flipH="1">
              <a:off x="7435895" y="2839538"/>
              <a:ext cx="73405" cy="5769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334" y="1"/>
                  </a:moveTo>
                  <a:cubicBezTo>
                    <a:pt x="1" y="1"/>
                    <a:pt x="1" y="525"/>
                    <a:pt x="334" y="525"/>
                  </a:cubicBezTo>
                  <a:cubicBezTo>
                    <a:pt x="668" y="525"/>
                    <a:pt x="66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 rot="10800000" flipH="1">
              <a:off x="7541936" y="305019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69" y="0"/>
                  </a:moveTo>
                  <a:cubicBezTo>
                    <a:pt x="0" y="0"/>
                    <a:pt x="0" y="572"/>
                    <a:pt x="369" y="572"/>
                  </a:cubicBezTo>
                  <a:cubicBezTo>
                    <a:pt x="738" y="572"/>
                    <a:pt x="738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 rot="10800000" flipH="1">
              <a:off x="7496113" y="3269965"/>
              <a:ext cx="62856" cy="49889"/>
            </a:xfrm>
            <a:custGeom>
              <a:avLst/>
              <a:gdLst/>
              <a:ahLst/>
              <a:cxnLst/>
              <a:rect l="l" t="t" r="r" b="b"/>
              <a:pathLst>
                <a:path w="572" h="454" extrusionOk="0">
                  <a:moveTo>
                    <a:pt x="286" y="1"/>
                  </a:moveTo>
                  <a:cubicBezTo>
                    <a:pt x="0" y="1"/>
                    <a:pt x="0" y="453"/>
                    <a:pt x="286" y="453"/>
                  </a:cubicBezTo>
                  <a:cubicBezTo>
                    <a:pt x="572" y="453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 rot="10800000" flipH="1">
              <a:off x="7728963" y="2465373"/>
              <a:ext cx="78679" cy="61537"/>
            </a:xfrm>
            <a:custGeom>
              <a:avLst/>
              <a:gdLst/>
              <a:ahLst/>
              <a:cxnLst/>
              <a:rect l="l" t="t" r="r" b="b"/>
              <a:pathLst>
                <a:path w="716" h="560" extrusionOk="0">
                  <a:moveTo>
                    <a:pt x="358" y="0"/>
                  </a:moveTo>
                  <a:cubicBezTo>
                    <a:pt x="1" y="0"/>
                    <a:pt x="1" y="560"/>
                    <a:pt x="358" y="560"/>
                  </a:cubicBezTo>
                  <a:cubicBezTo>
                    <a:pt x="715" y="560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 rot="10800000" flipH="1">
              <a:off x="8571575" y="1430459"/>
              <a:ext cx="87800" cy="66812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05" y="0"/>
                  </a:moveTo>
                  <a:cubicBezTo>
                    <a:pt x="0" y="0"/>
                    <a:pt x="0" y="608"/>
                    <a:pt x="405" y="608"/>
                  </a:cubicBezTo>
                  <a:cubicBezTo>
                    <a:pt x="798" y="608"/>
                    <a:pt x="79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6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 b="0"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8"/>
          <p:cNvPicPr preferRelativeResize="0"/>
          <p:nvPr/>
        </p:nvPicPr>
        <p:blipFill rotWithShape="1">
          <a:blip r:embed="rId2">
            <a:alphaModFix/>
          </a:blip>
          <a:srcRect l="35186" t="21964" r="34121" b="30594"/>
          <a:stretch/>
        </p:blipFill>
        <p:spPr>
          <a:xfrm>
            <a:off x="332225" y="-1180512"/>
            <a:ext cx="2806598" cy="24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8"/>
          <p:cNvPicPr preferRelativeResize="0"/>
          <p:nvPr/>
        </p:nvPicPr>
        <p:blipFill rotWithShape="1">
          <a:blip r:embed="rId3">
            <a:alphaModFix amt="90000"/>
          </a:blip>
          <a:srcRect l="40584" t="31049" r="11511" b="34246"/>
          <a:stretch/>
        </p:blipFill>
        <p:spPr>
          <a:xfrm>
            <a:off x="-692850" y="4016150"/>
            <a:ext cx="4063200" cy="165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8"/>
          <p:cNvPicPr preferRelativeResize="0"/>
          <p:nvPr/>
        </p:nvPicPr>
        <p:blipFill rotWithShape="1">
          <a:blip r:embed="rId4">
            <a:alphaModFix/>
          </a:blip>
          <a:srcRect l="29796" t="23863" r="33345" b="24883"/>
          <a:stretch/>
        </p:blipFill>
        <p:spPr>
          <a:xfrm>
            <a:off x="-1103850" y="2366475"/>
            <a:ext cx="3370301" cy="263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8"/>
          <p:cNvPicPr preferRelativeResize="0"/>
          <p:nvPr/>
        </p:nvPicPr>
        <p:blipFill rotWithShape="1">
          <a:blip r:embed="rId5">
            <a:alphaModFix/>
          </a:blip>
          <a:srcRect l="45720" t="13128" r="43363" b="37643"/>
          <a:stretch/>
        </p:blipFill>
        <p:spPr>
          <a:xfrm flipH="1">
            <a:off x="7876849" y="-404900"/>
            <a:ext cx="1666426" cy="422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8"/>
          <p:cNvPicPr preferRelativeResize="0"/>
          <p:nvPr/>
        </p:nvPicPr>
        <p:blipFill rotWithShape="1">
          <a:blip r:embed="rId6">
            <a:alphaModFix amt="65000"/>
          </a:blip>
          <a:srcRect l="25942" t="30366" r="32449" b="43378"/>
          <a:stretch/>
        </p:blipFill>
        <p:spPr>
          <a:xfrm flipH="1">
            <a:off x="6274275" y="-126575"/>
            <a:ext cx="3804773" cy="135045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8"/>
          <p:cNvSpPr/>
          <p:nvPr/>
        </p:nvSpPr>
        <p:spPr>
          <a:xfrm flipH="1">
            <a:off x="670319" y="1259539"/>
            <a:ext cx="220642" cy="4090234"/>
          </a:xfrm>
          <a:custGeom>
            <a:avLst/>
            <a:gdLst/>
            <a:ahLst/>
            <a:cxnLst/>
            <a:rect l="l" t="t" r="r" b="b"/>
            <a:pathLst>
              <a:path w="2733" h="33915" extrusionOk="0">
                <a:moveTo>
                  <a:pt x="2523" y="0"/>
                </a:moveTo>
                <a:cubicBezTo>
                  <a:pt x="2417" y="0"/>
                  <a:pt x="2310" y="66"/>
                  <a:pt x="2310" y="196"/>
                </a:cubicBezTo>
                <a:cubicBezTo>
                  <a:pt x="2275" y="4507"/>
                  <a:pt x="2096" y="8817"/>
                  <a:pt x="1834" y="13115"/>
                </a:cubicBezTo>
                <a:cubicBezTo>
                  <a:pt x="1703" y="15246"/>
                  <a:pt x="1584" y="17389"/>
                  <a:pt x="1370" y="19508"/>
                </a:cubicBezTo>
                <a:cubicBezTo>
                  <a:pt x="1143" y="21651"/>
                  <a:pt x="941" y="23807"/>
                  <a:pt x="715" y="25950"/>
                </a:cubicBezTo>
                <a:cubicBezTo>
                  <a:pt x="477" y="28379"/>
                  <a:pt x="262" y="30795"/>
                  <a:pt x="36" y="33212"/>
                </a:cubicBezTo>
                <a:cubicBezTo>
                  <a:pt x="0" y="33593"/>
                  <a:pt x="381" y="33915"/>
                  <a:pt x="739" y="33915"/>
                </a:cubicBezTo>
                <a:cubicBezTo>
                  <a:pt x="1155" y="33915"/>
                  <a:pt x="1405" y="33593"/>
                  <a:pt x="1441" y="33212"/>
                </a:cubicBezTo>
                <a:cubicBezTo>
                  <a:pt x="1905" y="28938"/>
                  <a:pt x="2191" y="24640"/>
                  <a:pt x="2298" y="20342"/>
                </a:cubicBezTo>
                <a:cubicBezTo>
                  <a:pt x="2406" y="16056"/>
                  <a:pt x="2572" y="11781"/>
                  <a:pt x="2644" y="7495"/>
                </a:cubicBezTo>
                <a:cubicBezTo>
                  <a:pt x="2679" y="5066"/>
                  <a:pt x="2703" y="2625"/>
                  <a:pt x="2727" y="196"/>
                </a:cubicBezTo>
                <a:cubicBezTo>
                  <a:pt x="2733" y="66"/>
                  <a:pt x="2629" y="0"/>
                  <a:pt x="25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8"/>
          <p:cNvSpPr/>
          <p:nvPr/>
        </p:nvSpPr>
        <p:spPr>
          <a:xfrm rot="7767761">
            <a:off x="6769677" y="-1044688"/>
            <a:ext cx="720428" cy="4427145"/>
          </a:xfrm>
          <a:custGeom>
            <a:avLst/>
            <a:gdLst/>
            <a:ahLst/>
            <a:cxnLst/>
            <a:rect l="l" t="t" r="r" b="b"/>
            <a:pathLst>
              <a:path w="6297" h="81945" extrusionOk="0">
                <a:moveTo>
                  <a:pt x="6180" y="1"/>
                </a:moveTo>
                <a:cubicBezTo>
                  <a:pt x="6157" y="1"/>
                  <a:pt x="6134" y="12"/>
                  <a:pt x="6120" y="41"/>
                </a:cubicBezTo>
                <a:cubicBezTo>
                  <a:pt x="4810" y="2327"/>
                  <a:pt x="3608" y="4672"/>
                  <a:pt x="2513" y="7065"/>
                </a:cubicBezTo>
                <a:cubicBezTo>
                  <a:pt x="1989" y="8220"/>
                  <a:pt x="1477" y="9387"/>
                  <a:pt x="989" y="10554"/>
                </a:cubicBezTo>
                <a:cubicBezTo>
                  <a:pt x="536" y="11673"/>
                  <a:pt x="0" y="12828"/>
                  <a:pt x="119" y="14066"/>
                </a:cubicBezTo>
                <a:cubicBezTo>
                  <a:pt x="167" y="14673"/>
                  <a:pt x="346" y="15269"/>
                  <a:pt x="512" y="15864"/>
                </a:cubicBezTo>
                <a:cubicBezTo>
                  <a:pt x="679" y="16483"/>
                  <a:pt x="822" y="17126"/>
                  <a:pt x="929" y="17757"/>
                </a:cubicBezTo>
                <a:cubicBezTo>
                  <a:pt x="1155" y="19102"/>
                  <a:pt x="1262" y="20472"/>
                  <a:pt x="1334" y="21841"/>
                </a:cubicBezTo>
                <a:cubicBezTo>
                  <a:pt x="1477" y="24579"/>
                  <a:pt x="1548" y="27306"/>
                  <a:pt x="1501" y="30044"/>
                </a:cubicBezTo>
                <a:cubicBezTo>
                  <a:pt x="1405" y="35557"/>
                  <a:pt x="1036" y="41069"/>
                  <a:pt x="1000" y="46582"/>
                </a:cubicBezTo>
                <a:cubicBezTo>
                  <a:pt x="965" y="52095"/>
                  <a:pt x="1120" y="57607"/>
                  <a:pt x="1179" y="63120"/>
                </a:cubicBezTo>
                <a:cubicBezTo>
                  <a:pt x="1239" y="68632"/>
                  <a:pt x="1322" y="74133"/>
                  <a:pt x="1072" y="79646"/>
                </a:cubicBezTo>
                <a:cubicBezTo>
                  <a:pt x="1036" y="80348"/>
                  <a:pt x="1000" y="81050"/>
                  <a:pt x="965" y="81753"/>
                </a:cubicBezTo>
                <a:cubicBezTo>
                  <a:pt x="959" y="81882"/>
                  <a:pt x="1052" y="81945"/>
                  <a:pt x="1150" y="81945"/>
                </a:cubicBezTo>
                <a:cubicBezTo>
                  <a:pt x="1251" y="81945"/>
                  <a:pt x="1357" y="81879"/>
                  <a:pt x="1370" y="81753"/>
                </a:cubicBezTo>
                <a:cubicBezTo>
                  <a:pt x="1846" y="76288"/>
                  <a:pt x="1739" y="70775"/>
                  <a:pt x="1596" y="65310"/>
                </a:cubicBezTo>
                <a:cubicBezTo>
                  <a:pt x="1453" y="59845"/>
                  <a:pt x="1108" y="54392"/>
                  <a:pt x="1072" y="48927"/>
                </a:cubicBezTo>
                <a:cubicBezTo>
                  <a:pt x="1036" y="43439"/>
                  <a:pt x="1322" y="37962"/>
                  <a:pt x="1524" y="32473"/>
                </a:cubicBezTo>
                <a:cubicBezTo>
                  <a:pt x="1631" y="29747"/>
                  <a:pt x="1715" y="27020"/>
                  <a:pt x="1703" y="24293"/>
                </a:cubicBezTo>
                <a:cubicBezTo>
                  <a:pt x="1703" y="21698"/>
                  <a:pt x="1560" y="19079"/>
                  <a:pt x="917" y="16543"/>
                </a:cubicBezTo>
                <a:cubicBezTo>
                  <a:pt x="584" y="15209"/>
                  <a:pt x="72" y="13947"/>
                  <a:pt x="453" y="12566"/>
                </a:cubicBezTo>
                <a:cubicBezTo>
                  <a:pt x="786" y="11316"/>
                  <a:pt x="1381" y="10113"/>
                  <a:pt x="1905" y="8923"/>
                </a:cubicBezTo>
                <a:cubicBezTo>
                  <a:pt x="2953" y="6517"/>
                  <a:pt x="4096" y="4148"/>
                  <a:pt x="5334" y="1826"/>
                </a:cubicBezTo>
                <a:cubicBezTo>
                  <a:pt x="5644" y="1255"/>
                  <a:pt x="5953" y="695"/>
                  <a:pt x="6263" y="124"/>
                </a:cubicBezTo>
                <a:cubicBezTo>
                  <a:pt x="6296" y="65"/>
                  <a:pt x="6236" y="1"/>
                  <a:pt x="61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8"/>
          <p:cNvGrpSpPr/>
          <p:nvPr/>
        </p:nvGrpSpPr>
        <p:grpSpPr>
          <a:xfrm>
            <a:off x="7367875" y="1269475"/>
            <a:ext cx="1291501" cy="2050379"/>
            <a:chOff x="7367875" y="1269475"/>
            <a:chExt cx="1291501" cy="2050379"/>
          </a:xfrm>
        </p:grpSpPr>
        <p:sp>
          <p:nvSpPr>
            <p:cNvPr id="313" name="Google Shape;313;p8"/>
            <p:cNvSpPr/>
            <p:nvPr/>
          </p:nvSpPr>
          <p:spPr>
            <a:xfrm rot="10800000" flipH="1">
              <a:off x="7594242" y="1338923"/>
              <a:ext cx="73405" cy="57581"/>
            </a:xfrm>
            <a:custGeom>
              <a:avLst/>
              <a:gdLst/>
              <a:ahLst/>
              <a:cxnLst/>
              <a:rect l="l" t="t" r="r" b="b"/>
              <a:pathLst>
                <a:path w="668" h="524" extrusionOk="0">
                  <a:moveTo>
                    <a:pt x="334" y="0"/>
                  </a:moveTo>
                  <a:cubicBezTo>
                    <a:pt x="0" y="0"/>
                    <a:pt x="0" y="524"/>
                    <a:pt x="334" y="524"/>
                  </a:cubicBezTo>
                  <a:cubicBezTo>
                    <a:pt x="667" y="524"/>
                    <a:pt x="667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 rot="10800000" flipH="1">
              <a:off x="7663580" y="1558697"/>
              <a:ext cx="57691" cy="44614"/>
            </a:xfrm>
            <a:custGeom>
              <a:avLst/>
              <a:gdLst/>
              <a:ahLst/>
              <a:cxnLst/>
              <a:rect l="l" t="t" r="r" b="b"/>
              <a:pathLst>
                <a:path w="525" h="406" extrusionOk="0">
                  <a:moveTo>
                    <a:pt x="262" y="1"/>
                  </a:moveTo>
                  <a:cubicBezTo>
                    <a:pt x="0" y="1"/>
                    <a:pt x="0" y="406"/>
                    <a:pt x="262" y="406"/>
                  </a:cubicBezTo>
                  <a:cubicBezTo>
                    <a:pt x="524" y="406"/>
                    <a:pt x="524" y="1"/>
                    <a:pt x="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 rot="10800000" flipH="1">
              <a:off x="7519629" y="1491996"/>
              <a:ext cx="70768" cy="53735"/>
            </a:xfrm>
            <a:custGeom>
              <a:avLst/>
              <a:gdLst/>
              <a:ahLst/>
              <a:cxnLst/>
              <a:rect l="l" t="t" r="r" b="b"/>
              <a:pathLst>
                <a:path w="644" h="489" extrusionOk="0">
                  <a:moveTo>
                    <a:pt x="322" y="1"/>
                  </a:moveTo>
                  <a:cubicBezTo>
                    <a:pt x="1" y="1"/>
                    <a:pt x="1" y="489"/>
                    <a:pt x="322" y="489"/>
                  </a:cubicBezTo>
                  <a:cubicBezTo>
                    <a:pt x="644" y="489"/>
                    <a:pt x="644" y="1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 rot="10800000" flipH="1">
              <a:off x="7765665" y="1448810"/>
              <a:ext cx="74614" cy="57691"/>
            </a:xfrm>
            <a:custGeom>
              <a:avLst/>
              <a:gdLst/>
              <a:ahLst/>
              <a:cxnLst/>
              <a:rect l="l" t="t" r="r" b="b"/>
              <a:pathLst>
                <a:path w="679" h="525" extrusionOk="0">
                  <a:moveTo>
                    <a:pt x="345" y="1"/>
                  </a:moveTo>
                  <a:cubicBezTo>
                    <a:pt x="0" y="1"/>
                    <a:pt x="0" y="525"/>
                    <a:pt x="345" y="525"/>
                  </a:cubicBezTo>
                  <a:cubicBezTo>
                    <a:pt x="679" y="525"/>
                    <a:pt x="679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 rot="10800000" flipH="1">
              <a:off x="7646548" y="1736604"/>
              <a:ext cx="78679" cy="60328"/>
            </a:xfrm>
            <a:custGeom>
              <a:avLst/>
              <a:gdLst/>
              <a:ahLst/>
              <a:cxnLst/>
              <a:rect l="l" t="t" r="r" b="b"/>
              <a:pathLst>
                <a:path w="716" h="549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715" y="549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 rot="10800000" flipH="1">
              <a:off x="7553694" y="1705177"/>
              <a:ext cx="17142" cy="13187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72" y="0"/>
                  </a:moveTo>
                  <a:cubicBezTo>
                    <a:pt x="0" y="0"/>
                    <a:pt x="0" y="119"/>
                    <a:pt x="72" y="119"/>
                  </a:cubicBezTo>
                  <a:cubicBezTo>
                    <a:pt x="155" y="119"/>
                    <a:pt x="155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 rot="10800000" flipH="1">
              <a:off x="7807532" y="1682979"/>
              <a:ext cx="73295" cy="56372"/>
            </a:xfrm>
            <a:custGeom>
              <a:avLst/>
              <a:gdLst/>
              <a:ahLst/>
              <a:cxnLst/>
              <a:rect l="l" t="t" r="r" b="b"/>
              <a:pathLst>
                <a:path w="667" h="513" extrusionOk="0">
                  <a:moveTo>
                    <a:pt x="334" y="1"/>
                  </a:moveTo>
                  <a:cubicBezTo>
                    <a:pt x="0" y="1"/>
                    <a:pt x="0" y="513"/>
                    <a:pt x="334" y="513"/>
                  </a:cubicBezTo>
                  <a:cubicBezTo>
                    <a:pt x="667" y="513"/>
                    <a:pt x="667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 rot="10800000" flipH="1">
              <a:off x="7480399" y="1820338"/>
              <a:ext cx="108679" cy="85163"/>
            </a:xfrm>
            <a:custGeom>
              <a:avLst/>
              <a:gdLst/>
              <a:ahLst/>
              <a:cxnLst/>
              <a:rect l="l" t="t" r="r" b="b"/>
              <a:pathLst>
                <a:path w="989" h="775" extrusionOk="0">
                  <a:moveTo>
                    <a:pt x="489" y="1"/>
                  </a:moveTo>
                  <a:cubicBezTo>
                    <a:pt x="1" y="1"/>
                    <a:pt x="1" y="775"/>
                    <a:pt x="489" y="775"/>
                  </a:cubicBezTo>
                  <a:cubicBezTo>
                    <a:pt x="989" y="775"/>
                    <a:pt x="989" y="1"/>
                    <a:pt x="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 rot="10800000" flipH="1">
              <a:off x="7747314" y="1936818"/>
              <a:ext cx="111316" cy="86372"/>
            </a:xfrm>
            <a:custGeom>
              <a:avLst/>
              <a:gdLst/>
              <a:ahLst/>
              <a:cxnLst/>
              <a:rect l="l" t="t" r="r" b="b"/>
              <a:pathLst>
                <a:path w="1013" h="786" extrusionOk="0">
                  <a:moveTo>
                    <a:pt x="512" y="0"/>
                  </a:moveTo>
                  <a:cubicBezTo>
                    <a:pt x="0" y="0"/>
                    <a:pt x="0" y="786"/>
                    <a:pt x="512" y="786"/>
                  </a:cubicBezTo>
                  <a:cubicBezTo>
                    <a:pt x="1013" y="786"/>
                    <a:pt x="1013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 rot="10800000" flipH="1">
              <a:off x="7411061" y="1673859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1"/>
                  </a:moveTo>
                  <a:cubicBezTo>
                    <a:pt x="1" y="1"/>
                    <a:pt x="1" y="572"/>
                    <a:pt x="370" y="572"/>
                  </a:cubicBezTo>
                  <a:cubicBezTo>
                    <a:pt x="739" y="572"/>
                    <a:pt x="739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 rot="10800000" flipH="1">
              <a:off x="7367875" y="1379472"/>
              <a:ext cx="57691" cy="44504"/>
            </a:xfrm>
            <a:custGeom>
              <a:avLst/>
              <a:gdLst/>
              <a:ahLst/>
              <a:cxnLst/>
              <a:rect l="l" t="t" r="r" b="b"/>
              <a:pathLst>
                <a:path w="525" h="405" extrusionOk="0">
                  <a:moveTo>
                    <a:pt x="263" y="0"/>
                  </a:moveTo>
                  <a:cubicBezTo>
                    <a:pt x="1" y="0"/>
                    <a:pt x="1" y="405"/>
                    <a:pt x="263" y="405"/>
                  </a:cubicBezTo>
                  <a:cubicBezTo>
                    <a:pt x="525" y="405"/>
                    <a:pt x="525" y="0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 rot="10800000" flipH="1">
              <a:off x="7844125" y="1545621"/>
              <a:ext cx="59010" cy="56372"/>
            </a:xfrm>
            <a:custGeom>
              <a:avLst/>
              <a:gdLst/>
              <a:ahLst/>
              <a:cxnLst/>
              <a:rect l="l" t="t" r="r" b="b"/>
              <a:pathLst>
                <a:path w="537" h="513" extrusionOk="0">
                  <a:moveTo>
                    <a:pt x="251" y="1"/>
                  </a:moveTo>
                  <a:cubicBezTo>
                    <a:pt x="203" y="1"/>
                    <a:pt x="167" y="13"/>
                    <a:pt x="120" y="37"/>
                  </a:cubicBezTo>
                  <a:cubicBezTo>
                    <a:pt x="84" y="60"/>
                    <a:pt x="60" y="84"/>
                    <a:pt x="36" y="132"/>
                  </a:cubicBezTo>
                  <a:cubicBezTo>
                    <a:pt x="12" y="168"/>
                    <a:pt x="1" y="215"/>
                    <a:pt x="1" y="251"/>
                  </a:cubicBezTo>
                  <a:cubicBezTo>
                    <a:pt x="1" y="298"/>
                    <a:pt x="12" y="346"/>
                    <a:pt x="36" y="382"/>
                  </a:cubicBezTo>
                  <a:cubicBezTo>
                    <a:pt x="60" y="418"/>
                    <a:pt x="84" y="453"/>
                    <a:pt x="120" y="477"/>
                  </a:cubicBezTo>
                  <a:cubicBezTo>
                    <a:pt x="167" y="501"/>
                    <a:pt x="203" y="513"/>
                    <a:pt x="251" y="513"/>
                  </a:cubicBezTo>
                  <a:cubicBezTo>
                    <a:pt x="298" y="513"/>
                    <a:pt x="334" y="501"/>
                    <a:pt x="382" y="477"/>
                  </a:cubicBezTo>
                  <a:cubicBezTo>
                    <a:pt x="393" y="465"/>
                    <a:pt x="417" y="453"/>
                    <a:pt x="429" y="453"/>
                  </a:cubicBezTo>
                  <a:cubicBezTo>
                    <a:pt x="465" y="429"/>
                    <a:pt x="489" y="406"/>
                    <a:pt x="513" y="370"/>
                  </a:cubicBezTo>
                  <a:cubicBezTo>
                    <a:pt x="524" y="334"/>
                    <a:pt x="536" y="298"/>
                    <a:pt x="536" y="263"/>
                  </a:cubicBezTo>
                  <a:cubicBezTo>
                    <a:pt x="536" y="215"/>
                    <a:pt x="524" y="179"/>
                    <a:pt x="513" y="144"/>
                  </a:cubicBezTo>
                  <a:cubicBezTo>
                    <a:pt x="489" y="108"/>
                    <a:pt x="465" y="84"/>
                    <a:pt x="429" y="60"/>
                  </a:cubicBezTo>
                  <a:cubicBezTo>
                    <a:pt x="417" y="48"/>
                    <a:pt x="393" y="48"/>
                    <a:pt x="382" y="37"/>
                  </a:cubicBezTo>
                  <a:cubicBezTo>
                    <a:pt x="334" y="13"/>
                    <a:pt x="298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 rot="10800000" flipH="1">
              <a:off x="7925221" y="1761438"/>
              <a:ext cx="85163" cy="65603"/>
            </a:xfrm>
            <a:custGeom>
              <a:avLst/>
              <a:gdLst/>
              <a:ahLst/>
              <a:cxnLst/>
              <a:rect l="l" t="t" r="r" b="b"/>
              <a:pathLst>
                <a:path w="775" h="597" extrusionOk="0">
                  <a:moveTo>
                    <a:pt x="394" y="1"/>
                  </a:moveTo>
                  <a:cubicBezTo>
                    <a:pt x="1" y="1"/>
                    <a:pt x="1" y="596"/>
                    <a:pt x="394" y="596"/>
                  </a:cubicBezTo>
                  <a:cubicBezTo>
                    <a:pt x="775" y="596"/>
                    <a:pt x="775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 rot="10800000" flipH="1">
              <a:off x="8045657" y="1425185"/>
              <a:ext cx="79888" cy="62966"/>
            </a:xfrm>
            <a:custGeom>
              <a:avLst/>
              <a:gdLst/>
              <a:ahLst/>
              <a:cxnLst/>
              <a:rect l="l" t="t" r="r" b="b"/>
              <a:pathLst>
                <a:path w="727" h="573" extrusionOk="0">
                  <a:moveTo>
                    <a:pt x="357" y="1"/>
                  </a:moveTo>
                  <a:cubicBezTo>
                    <a:pt x="0" y="1"/>
                    <a:pt x="0" y="572"/>
                    <a:pt x="357" y="572"/>
                  </a:cubicBezTo>
                  <a:cubicBezTo>
                    <a:pt x="726" y="572"/>
                    <a:pt x="726" y="1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 rot="10800000" flipH="1">
              <a:off x="7812697" y="1269475"/>
              <a:ext cx="76042" cy="59010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0"/>
                  </a:moveTo>
                  <a:cubicBezTo>
                    <a:pt x="13" y="12"/>
                    <a:pt x="1" y="536"/>
                    <a:pt x="346" y="536"/>
                  </a:cubicBezTo>
                  <a:cubicBezTo>
                    <a:pt x="691" y="536"/>
                    <a:pt x="691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 rot="10800000" flipH="1">
              <a:off x="8001153" y="1573092"/>
              <a:ext cx="70768" cy="77251"/>
            </a:xfrm>
            <a:custGeom>
              <a:avLst/>
              <a:gdLst/>
              <a:ahLst/>
              <a:cxnLst/>
              <a:rect l="l" t="t" r="r" b="b"/>
              <a:pathLst>
                <a:path w="644" h="703" extrusionOk="0">
                  <a:moveTo>
                    <a:pt x="322" y="0"/>
                  </a:moveTo>
                  <a:cubicBezTo>
                    <a:pt x="298" y="12"/>
                    <a:pt x="262" y="12"/>
                    <a:pt x="238" y="12"/>
                  </a:cubicBezTo>
                  <a:cubicBezTo>
                    <a:pt x="191" y="36"/>
                    <a:pt x="143" y="60"/>
                    <a:pt x="107" y="96"/>
                  </a:cubicBezTo>
                  <a:cubicBezTo>
                    <a:pt x="84" y="119"/>
                    <a:pt x="72" y="143"/>
                    <a:pt x="48" y="167"/>
                  </a:cubicBezTo>
                  <a:cubicBezTo>
                    <a:pt x="24" y="215"/>
                    <a:pt x="12" y="262"/>
                    <a:pt x="12" y="322"/>
                  </a:cubicBezTo>
                  <a:cubicBezTo>
                    <a:pt x="12" y="346"/>
                    <a:pt x="12" y="358"/>
                    <a:pt x="0" y="381"/>
                  </a:cubicBezTo>
                  <a:cubicBezTo>
                    <a:pt x="0" y="429"/>
                    <a:pt x="12" y="465"/>
                    <a:pt x="36" y="500"/>
                  </a:cubicBezTo>
                  <a:cubicBezTo>
                    <a:pt x="48" y="548"/>
                    <a:pt x="72" y="584"/>
                    <a:pt x="96" y="608"/>
                  </a:cubicBezTo>
                  <a:cubicBezTo>
                    <a:pt x="131" y="643"/>
                    <a:pt x="167" y="667"/>
                    <a:pt x="203" y="679"/>
                  </a:cubicBezTo>
                  <a:cubicBezTo>
                    <a:pt x="238" y="691"/>
                    <a:pt x="286" y="703"/>
                    <a:pt x="322" y="703"/>
                  </a:cubicBezTo>
                  <a:cubicBezTo>
                    <a:pt x="357" y="703"/>
                    <a:pt x="381" y="691"/>
                    <a:pt x="417" y="691"/>
                  </a:cubicBezTo>
                  <a:cubicBezTo>
                    <a:pt x="465" y="679"/>
                    <a:pt x="512" y="643"/>
                    <a:pt x="548" y="608"/>
                  </a:cubicBezTo>
                  <a:cubicBezTo>
                    <a:pt x="572" y="584"/>
                    <a:pt x="584" y="572"/>
                    <a:pt x="608" y="548"/>
                  </a:cubicBezTo>
                  <a:cubicBezTo>
                    <a:pt x="631" y="488"/>
                    <a:pt x="643" y="441"/>
                    <a:pt x="643" y="381"/>
                  </a:cubicBezTo>
                  <a:cubicBezTo>
                    <a:pt x="643" y="358"/>
                    <a:pt x="643" y="346"/>
                    <a:pt x="643" y="322"/>
                  </a:cubicBezTo>
                  <a:cubicBezTo>
                    <a:pt x="643" y="274"/>
                    <a:pt x="631" y="238"/>
                    <a:pt x="619" y="203"/>
                  </a:cubicBezTo>
                  <a:cubicBezTo>
                    <a:pt x="596" y="155"/>
                    <a:pt x="584" y="119"/>
                    <a:pt x="548" y="96"/>
                  </a:cubicBezTo>
                  <a:cubicBezTo>
                    <a:pt x="524" y="60"/>
                    <a:pt x="488" y="48"/>
                    <a:pt x="453" y="36"/>
                  </a:cubicBezTo>
                  <a:cubicBezTo>
                    <a:pt x="405" y="12"/>
                    <a:pt x="369" y="0"/>
                    <a:pt x="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 rot="10800000" flipH="1">
              <a:off x="8278507" y="1346726"/>
              <a:ext cx="53735" cy="41977"/>
            </a:xfrm>
            <a:custGeom>
              <a:avLst/>
              <a:gdLst/>
              <a:ahLst/>
              <a:cxnLst/>
              <a:rect l="l" t="t" r="r" b="b"/>
              <a:pathLst>
                <a:path w="489" h="382" extrusionOk="0">
                  <a:moveTo>
                    <a:pt x="250" y="1"/>
                  </a:moveTo>
                  <a:cubicBezTo>
                    <a:pt x="0" y="1"/>
                    <a:pt x="0" y="382"/>
                    <a:pt x="250" y="382"/>
                  </a:cubicBezTo>
                  <a:cubicBezTo>
                    <a:pt x="489" y="382"/>
                    <a:pt x="48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 rot="10800000" flipH="1">
              <a:off x="8163346" y="1571774"/>
              <a:ext cx="78679" cy="60218"/>
            </a:xfrm>
            <a:custGeom>
              <a:avLst/>
              <a:gdLst/>
              <a:ahLst/>
              <a:cxnLst/>
              <a:rect l="l" t="t" r="r" b="b"/>
              <a:pathLst>
                <a:path w="716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15" y="548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 rot="10800000" flipH="1">
              <a:off x="8162027" y="186616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70" y="0"/>
                  </a:moveTo>
                  <a:cubicBezTo>
                    <a:pt x="1" y="0"/>
                    <a:pt x="1" y="572"/>
                    <a:pt x="370" y="572"/>
                  </a:cubicBezTo>
                  <a:cubicBezTo>
                    <a:pt x="739" y="572"/>
                    <a:pt x="739" y="0"/>
                    <a:pt x="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 rot="10800000" flipH="1">
              <a:off x="7885991" y="1892314"/>
              <a:ext cx="68130" cy="52416"/>
            </a:xfrm>
            <a:custGeom>
              <a:avLst/>
              <a:gdLst/>
              <a:ahLst/>
              <a:cxnLst/>
              <a:rect l="l" t="t" r="r" b="b"/>
              <a:pathLst>
                <a:path w="620" h="477" extrusionOk="0">
                  <a:moveTo>
                    <a:pt x="310" y="0"/>
                  </a:moveTo>
                  <a:cubicBezTo>
                    <a:pt x="1" y="0"/>
                    <a:pt x="1" y="477"/>
                    <a:pt x="310" y="477"/>
                  </a:cubicBezTo>
                  <a:cubicBezTo>
                    <a:pt x="620" y="477"/>
                    <a:pt x="620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 rot="10800000" flipH="1">
              <a:off x="8049503" y="2084616"/>
              <a:ext cx="85163" cy="65493"/>
            </a:xfrm>
            <a:custGeom>
              <a:avLst/>
              <a:gdLst/>
              <a:ahLst/>
              <a:cxnLst/>
              <a:rect l="l" t="t" r="r" b="b"/>
              <a:pathLst>
                <a:path w="775" h="596" extrusionOk="0">
                  <a:moveTo>
                    <a:pt x="394" y="0"/>
                  </a:moveTo>
                  <a:cubicBezTo>
                    <a:pt x="13" y="0"/>
                    <a:pt x="1" y="595"/>
                    <a:pt x="394" y="595"/>
                  </a:cubicBezTo>
                  <a:cubicBezTo>
                    <a:pt x="775" y="595"/>
                    <a:pt x="775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 rot="10800000" flipH="1">
              <a:off x="8086205" y="2301752"/>
              <a:ext cx="95602" cy="73405"/>
            </a:xfrm>
            <a:custGeom>
              <a:avLst/>
              <a:gdLst/>
              <a:ahLst/>
              <a:cxnLst/>
              <a:rect l="l" t="t" r="r" b="b"/>
              <a:pathLst>
                <a:path w="870" h="668" extrusionOk="0">
                  <a:moveTo>
                    <a:pt x="429" y="0"/>
                  </a:moveTo>
                  <a:cubicBezTo>
                    <a:pt x="0" y="0"/>
                    <a:pt x="0" y="667"/>
                    <a:pt x="429" y="667"/>
                  </a:cubicBezTo>
                  <a:cubicBezTo>
                    <a:pt x="869" y="667"/>
                    <a:pt x="869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 rot="10800000" flipH="1">
              <a:off x="7670174" y="2181426"/>
              <a:ext cx="86372" cy="65493"/>
            </a:xfrm>
            <a:custGeom>
              <a:avLst/>
              <a:gdLst/>
              <a:ahLst/>
              <a:cxnLst/>
              <a:rect l="l" t="t" r="r" b="b"/>
              <a:pathLst>
                <a:path w="786" h="596" extrusionOk="0">
                  <a:moveTo>
                    <a:pt x="393" y="0"/>
                  </a:moveTo>
                  <a:cubicBezTo>
                    <a:pt x="0" y="0"/>
                    <a:pt x="0" y="595"/>
                    <a:pt x="393" y="595"/>
                  </a:cubicBezTo>
                  <a:cubicBezTo>
                    <a:pt x="786" y="595"/>
                    <a:pt x="78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 rot="10800000" flipH="1">
              <a:off x="7484355" y="2085934"/>
              <a:ext cx="45933" cy="35494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192" y="1"/>
                  </a:moveTo>
                  <a:cubicBezTo>
                    <a:pt x="0" y="1"/>
                    <a:pt x="4" y="323"/>
                    <a:pt x="203" y="323"/>
                  </a:cubicBezTo>
                  <a:cubicBezTo>
                    <a:pt x="417" y="323"/>
                    <a:pt x="417" y="1"/>
                    <a:pt x="203" y="1"/>
                  </a:cubicBezTo>
                  <a:cubicBezTo>
                    <a:pt x="199" y="1"/>
                    <a:pt x="196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 rot="10800000" flipH="1">
              <a:off x="7791818" y="2617127"/>
              <a:ext cx="64174" cy="48460"/>
            </a:xfrm>
            <a:custGeom>
              <a:avLst/>
              <a:gdLst/>
              <a:ahLst/>
              <a:cxnLst/>
              <a:rect l="l" t="t" r="r" b="b"/>
              <a:pathLst>
                <a:path w="584" h="441" extrusionOk="0">
                  <a:moveTo>
                    <a:pt x="286" y="0"/>
                  </a:moveTo>
                  <a:cubicBezTo>
                    <a:pt x="0" y="0"/>
                    <a:pt x="0" y="441"/>
                    <a:pt x="286" y="441"/>
                  </a:cubicBezTo>
                  <a:cubicBezTo>
                    <a:pt x="584" y="441"/>
                    <a:pt x="584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 rot="10800000" flipH="1">
              <a:off x="7484355" y="2516361"/>
              <a:ext cx="72086" cy="56372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0" y="0"/>
                    <a:pt x="0" y="512"/>
                    <a:pt x="334" y="512"/>
                  </a:cubicBezTo>
                  <a:cubicBezTo>
                    <a:pt x="655" y="512"/>
                    <a:pt x="655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 rot="10800000" flipH="1">
              <a:off x="7619076" y="2822506"/>
              <a:ext cx="65493" cy="72086"/>
            </a:xfrm>
            <a:custGeom>
              <a:avLst/>
              <a:gdLst/>
              <a:ahLst/>
              <a:cxnLst/>
              <a:rect l="l" t="t" r="r" b="b"/>
              <a:pathLst>
                <a:path w="596" h="656" extrusionOk="0">
                  <a:moveTo>
                    <a:pt x="298" y="0"/>
                  </a:moveTo>
                  <a:cubicBezTo>
                    <a:pt x="263" y="0"/>
                    <a:pt x="239" y="12"/>
                    <a:pt x="215" y="12"/>
                  </a:cubicBezTo>
                  <a:cubicBezTo>
                    <a:pt x="167" y="24"/>
                    <a:pt x="120" y="48"/>
                    <a:pt x="84" y="96"/>
                  </a:cubicBezTo>
                  <a:cubicBezTo>
                    <a:pt x="72" y="108"/>
                    <a:pt x="48" y="131"/>
                    <a:pt x="36" y="155"/>
                  </a:cubicBezTo>
                  <a:cubicBezTo>
                    <a:pt x="13" y="203"/>
                    <a:pt x="1" y="251"/>
                    <a:pt x="1" y="298"/>
                  </a:cubicBezTo>
                  <a:cubicBezTo>
                    <a:pt x="1" y="322"/>
                    <a:pt x="1" y="346"/>
                    <a:pt x="1" y="370"/>
                  </a:cubicBezTo>
                  <a:cubicBezTo>
                    <a:pt x="1" y="405"/>
                    <a:pt x="13" y="441"/>
                    <a:pt x="24" y="477"/>
                  </a:cubicBezTo>
                  <a:cubicBezTo>
                    <a:pt x="36" y="512"/>
                    <a:pt x="60" y="548"/>
                    <a:pt x="84" y="572"/>
                  </a:cubicBezTo>
                  <a:cubicBezTo>
                    <a:pt x="120" y="596"/>
                    <a:pt x="144" y="620"/>
                    <a:pt x="179" y="632"/>
                  </a:cubicBezTo>
                  <a:cubicBezTo>
                    <a:pt x="215" y="655"/>
                    <a:pt x="263" y="655"/>
                    <a:pt x="298" y="655"/>
                  </a:cubicBezTo>
                  <a:cubicBezTo>
                    <a:pt x="322" y="655"/>
                    <a:pt x="346" y="655"/>
                    <a:pt x="382" y="643"/>
                  </a:cubicBezTo>
                  <a:cubicBezTo>
                    <a:pt x="429" y="632"/>
                    <a:pt x="465" y="608"/>
                    <a:pt x="501" y="572"/>
                  </a:cubicBezTo>
                  <a:cubicBezTo>
                    <a:pt x="525" y="548"/>
                    <a:pt x="536" y="536"/>
                    <a:pt x="548" y="512"/>
                  </a:cubicBezTo>
                  <a:cubicBezTo>
                    <a:pt x="572" y="465"/>
                    <a:pt x="584" y="417"/>
                    <a:pt x="584" y="358"/>
                  </a:cubicBezTo>
                  <a:cubicBezTo>
                    <a:pt x="596" y="346"/>
                    <a:pt x="596" y="322"/>
                    <a:pt x="596" y="298"/>
                  </a:cubicBezTo>
                  <a:cubicBezTo>
                    <a:pt x="596" y="262"/>
                    <a:pt x="584" y="227"/>
                    <a:pt x="572" y="191"/>
                  </a:cubicBezTo>
                  <a:cubicBezTo>
                    <a:pt x="560" y="143"/>
                    <a:pt x="536" y="120"/>
                    <a:pt x="501" y="84"/>
                  </a:cubicBezTo>
                  <a:cubicBezTo>
                    <a:pt x="477" y="60"/>
                    <a:pt x="441" y="36"/>
                    <a:pt x="405" y="24"/>
                  </a:cubicBezTo>
                  <a:cubicBezTo>
                    <a:pt x="370" y="12"/>
                    <a:pt x="334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 rot="10800000" flipH="1">
              <a:off x="7435895" y="2839538"/>
              <a:ext cx="73405" cy="57691"/>
            </a:xfrm>
            <a:custGeom>
              <a:avLst/>
              <a:gdLst/>
              <a:ahLst/>
              <a:cxnLst/>
              <a:rect l="l" t="t" r="r" b="b"/>
              <a:pathLst>
                <a:path w="668" h="525" extrusionOk="0">
                  <a:moveTo>
                    <a:pt x="334" y="1"/>
                  </a:moveTo>
                  <a:cubicBezTo>
                    <a:pt x="1" y="1"/>
                    <a:pt x="1" y="525"/>
                    <a:pt x="334" y="525"/>
                  </a:cubicBezTo>
                  <a:cubicBezTo>
                    <a:pt x="668" y="525"/>
                    <a:pt x="66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 rot="10800000" flipH="1">
              <a:off x="7541936" y="3050191"/>
              <a:ext cx="81207" cy="62856"/>
            </a:xfrm>
            <a:custGeom>
              <a:avLst/>
              <a:gdLst/>
              <a:ahLst/>
              <a:cxnLst/>
              <a:rect l="l" t="t" r="r" b="b"/>
              <a:pathLst>
                <a:path w="739" h="572" extrusionOk="0">
                  <a:moveTo>
                    <a:pt x="369" y="0"/>
                  </a:moveTo>
                  <a:cubicBezTo>
                    <a:pt x="0" y="0"/>
                    <a:pt x="0" y="572"/>
                    <a:pt x="369" y="572"/>
                  </a:cubicBezTo>
                  <a:cubicBezTo>
                    <a:pt x="738" y="572"/>
                    <a:pt x="738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 rot="10800000" flipH="1">
              <a:off x="7496113" y="3269965"/>
              <a:ext cx="62856" cy="49889"/>
            </a:xfrm>
            <a:custGeom>
              <a:avLst/>
              <a:gdLst/>
              <a:ahLst/>
              <a:cxnLst/>
              <a:rect l="l" t="t" r="r" b="b"/>
              <a:pathLst>
                <a:path w="572" h="454" extrusionOk="0">
                  <a:moveTo>
                    <a:pt x="286" y="1"/>
                  </a:moveTo>
                  <a:cubicBezTo>
                    <a:pt x="0" y="1"/>
                    <a:pt x="0" y="453"/>
                    <a:pt x="286" y="453"/>
                  </a:cubicBezTo>
                  <a:cubicBezTo>
                    <a:pt x="572" y="453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 rot="10800000" flipH="1">
              <a:off x="7728963" y="2465373"/>
              <a:ext cx="78679" cy="61537"/>
            </a:xfrm>
            <a:custGeom>
              <a:avLst/>
              <a:gdLst/>
              <a:ahLst/>
              <a:cxnLst/>
              <a:rect l="l" t="t" r="r" b="b"/>
              <a:pathLst>
                <a:path w="716" h="560" extrusionOk="0">
                  <a:moveTo>
                    <a:pt x="358" y="0"/>
                  </a:moveTo>
                  <a:cubicBezTo>
                    <a:pt x="1" y="0"/>
                    <a:pt x="1" y="560"/>
                    <a:pt x="358" y="560"/>
                  </a:cubicBezTo>
                  <a:cubicBezTo>
                    <a:pt x="715" y="560"/>
                    <a:pt x="715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 rot="10800000" flipH="1">
              <a:off x="8571575" y="1430459"/>
              <a:ext cx="87800" cy="66812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05" y="0"/>
                  </a:moveTo>
                  <a:cubicBezTo>
                    <a:pt x="0" y="0"/>
                    <a:pt x="0" y="608"/>
                    <a:pt x="405" y="608"/>
                  </a:cubicBezTo>
                  <a:cubicBezTo>
                    <a:pt x="798" y="608"/>
                    <a:pt x="798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8"/>
          <p:cNvGrpSpPr/>
          <p:nvPr/>
        </p:nvGrpSpPr>
        <p:grpSpPr>
          <a:xfrm rot="3377774" flipH="1">
            <a:off x="1475429" y="2656429"/>
            <a:ext cx="805488" cy="989522"/>
            <a:chOff x="2199075" y="2670475"/>
            <a:chExt cx="141700" cy="174075"/>
          </a:xfrm>
        </p:grpSpPr>
        <p:sp>
          <p:nvSpPr>
            <p:cNvPr id="346" name="Google Shape;346;p8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" name="Google Shape;359;p8"/>
          <p:cNvSpPr txBox="1">
            <a:spLocks noGrp="1"/>
          </p:cNvSpPr>
          <p:nvPr>
            <p:ph type="title"/>
          </p:nvPr>
        </p:nvSpPr>
        <p:spPr>
          <a:xfrm>
            <a:off x="2063400" y="1321200"/>
            <a:ext cx="5017200" cy="25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9"/>
          <p:cNvPicPr preferRelativeResize="0"/>
          <p:nvPr/>
        </p:nvPicPr>
        <p:blipFill rotWithShape="1">
          <a:blip r:embed="rId2">
            <a:alphaModFix amt="82000"/>
          </a:blip>
          <a:srcRect l="20678" t="30819" r="16392" b="24429"/>
          <a:stretch/>
        </p:blipFill>
        <p:spPr>
          <a:xfrm rot="10800000" flipH="1">
            <a:off x="-944425" y="-271012"/>
            <a:ext cx="3746050" cy="1498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9"/>
          <p:cNvPicPr preferRelativeResize="0"/>
          <p:nvPr/>
        </p:nvPicPr>
        <p:blipFill rotWithShape="1">
          <a:blip r:embed="rId3">
            <a:alphaModFix amt="73000"/>
          </a:blip>
          <a:srcRect l="25942" t="30366" r="32449" b="43378"/>
          <a:stretch/>
        </p:blipFill>
        <p:spPr>
          <a:xfrm>
            <a:off x="-1671350" y="615200"/>
            <a:ext cx="3804773" cy="135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9"/>
          <p:cNvPicPr preferRelativeResize="0"/>
          <p:nvPr/>
        </p:nvPicPr>
        <p:blipFill rotWithShape="1">
          <a:blip r:embed="rId4">
            <a:alphaModFix/>
          </a:blip>
          <a:srcRect l="29796" t="23863" r="33345" b="24883"/>
          <a:stretch/>
        </p:blipFill>
        <p:spPr>
          <a:xfrm>
            <a:off x="6347050" y="3129525"/>
            <a:ext cx="3370301" cy="263609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9"/>
          <p:cNvSpPr/>
          <p:nvPr/>
        </p:nvSpPr>
        <p:spPr>
          <a:xfrm>
            <a:off x="668725" y="798525"/>
            <a:ext cx="720424" cy="4427079"/>
          </a:xfrm>
          <a:custGeom>
            <a:avLst/>
            <a:gdLst/>
            <a:ahLst/>
            <a:cxnLst/>
            <a:rect l="l" t="t" r="r" b="b"/>
            <a:pathLst>
              <a:path w="6297" h="81945" extrusionOk="0">
                <a:moveTo>
                  <a:pt x="6180" y="1"/>
                </a:moveTo>
                <a:cubicBezTo>
                  <a:pt x="6157" y="1"/>
                  <a:pt x="6134" y="12"/>
                  <a:pt x="6120" y="41"/>
                </a:cubicBezTo>
                <a:cubicBezTo>
                  <a:pt x="4810" y="2327"/>
                  <a:pt x="3608" y="4672"/>
                  <a:pt x="2513" y="7065"/>
                </a:cubicBezTo>
                <a:cubicBezTo>
                  <a:pt x="1989" y="8220"/>
                  <a:pt x="1477" y="9387"/>
                  <a:pt x="989" y="10554"/>
                </a:cubicBezTo>
                <a:cubicBezTo>
                  <a:pt x="536" y="11673"/>
                  <a:pt x="0" y="12828"/>
                  <a:pt x="119" y="14066"/>
                </a:cubicBezTo>
                <a:cubicBezTo>
                  <a:pt x="167" y="14673"/>
                  <a:pt x="346" y="15269"/>
                  <a:pt x="512" y="15864"/>
                </a:cubicBezTo>
                <a:cubicBezTo>
                  <a:pt x="679" y="16483"/>
                  <a:pt x="822" y="17126"/>
                  <a:pt x="929" y="17757"/>
                </a:cubicBezTo>
                <a:cubicBezTo>
                  <a:pt x="1155" y="19102"/>
                  <a:pt x="1262" y="20472"/>
                  <a:pt x="1334" y="21841"/>
                </a:cubicBezTo>
                <a:cubicBezTo>
                  <a:pt x="1477" y="24579"/>
                  <a:pt x="1548" y="27306"/>
                  <a:pt x="1501" y="30044"/>
                </a:cubicBezTo>
                <a:cubicBezTo>
                  <a:pt x="1405" y="35557"/>
                  <a:pt x="1036" y="41069"/>
                  <a:pt x="1000" y="46582"/>
                </a:cubicBezTo>
                <a:cubicBezTo>
                  <a:pt x="965" y="52095"/>
                  <a:pt x="1120" y="57607"/>
                  <a:pt x="1179" y="63120"/>
                </a:cubicBezTo>
                <a:cubicBezTo>
                  <a:pt x="1239" y="68632"/>
                  <a:pt x="1322" y="74133"/>
                  <a:pt x="1072" y="79646"/>
                </a:cubicBezTo>
                <a:cubicBezTo>
                  <a:pt x="1036" y="80348"/>
                  <a:pt x="1000" y="81050"/>
                  <a:pt x="965" y="81753"/>
                </a:cubicBezTo>
                <a:cubicBezTo>
                  <a:pt x="959" y="81882"/>
                  <a:pt x="1052" y="81945"/>
                  <a:pt x="1150" y="81945"/>
                </a:cubicBezTo>
                <a:cubicBezTo>
                  <a:pt x="1251" y="81945"/>
                  <a:pt x="1357" y="81879"/>
                  <a:pt x="1370" y="81753"/>
                </a:cubicBezTo>
                <a:cubicBezTo>
                  <a:pt x="1846" y="76288"/>
                  <a:pt x="1739" y="70775"/>
                  <a:pt x="1596" y="65310"/>
                </a:cubicBezTo>
                <a:cubicBezTo>
                  <a:pt x="1453" y="59845"/>
                  <a:pt x="1108" y="54392"/>
                  <a:pt x="1072" y="48927"/>
                </a:cubicBezTo>
                <a:cubicBezTo>
                  <a:pt x="1036" y="43439"/>
                  <a:pt x="1322" y="37962"/>
                  <a:pt x="1524" y="32473"/>
                </a:cubicBezTo>
                <a:cubicBezTo>
                  <a:pt x="1631" y="29747"/>
                  <a:pt x="1715" y="27020"/>
                  <a:pt x="1703" y="24293"/>
                </a:cubicBezTo>
                <a:cubicBezTo>
                  <a:pt x="1703" y="21698"/>
                  <a:pt x="1560" y="19079"/>
                  <a:pt x="917" y="16543"/>
                </a:cubicBezTo>
                <a:cubicBezTo>
                  <a:pt x="584" y="15209"/>
                  <a:pt x="72" y="13947"/>
                  <a:pt x="453" y="12566"/>
                </a:cubicBezTo>
                <a:cubicBezTo>
                  <a:pt x="786" y="11316"/>
                  <a:pt x="1381" y="10113"/>
                  <a:pt x="1905" y="8923"/>
                </a:cubicBezTo>
                <a:cubicBezTo>
                  <a:pt x="2953" y="6517"/>
                  <a:pt x="4096" y="4148"/>
                  <a:pt x="5334" y="1826"/>
                </a:cubicBezTo>
                <a:cubicBezTo>
                  <a:pt x="5644" y="1255"/>
                  <a:pt x="5953" y="695"/>
                  <a:pt x="6263" y="124"/>
                </a:cubicBezTo>
                <a:cubicBezTo>
                  <a:pt x="6296" y="65"/>
                  <a:pt x="6236" y="1"/>
                  <a:pt x="61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" name="Google Shape;365;p9"/>
          <p:cNvGrpSpPr/>
          <p:nvPr/>
        </p:nvGrpSpPr>
        <p:grpSpPr>
          <a:xfrm rot="10800000" flipH="1">
            <a:off x="1157701" y="1353630"/>
            <a:ext cx="805494" cy="989529"/>
            <a:chOff x="2199075" y="2670475"/>
            <a:chExt cx="141700" cy="174075"/>
          </a:xfrm>
        </p:grpSpPr>
        <p:sp>
          <p:nvSpPr>
            <p:cNvPr id="366" name="Google Shape;366;p9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" name="Google Shape;379;p9"/>
          <p:cNvSpPr/>
          <p:nvPr/>
        </p:nvSpPr>
        <p:spPr>
          <a:xfrm>
            <a:off x="8420225" y="-174350"/>
            <a:ext cx="195640" cy="2140006"/>
          </a:xfrm>
          <a:custGeom>
            <a:avLst/>
            <a:gdLst/>
            <a:ahLst/>
            <a:cxnLst/>
            <a:rect l="l" t="t" r="r" b="b"/>
            <a:pathLst>
              <a:path w="1724" h="18858" extrusionOk="0">
                <a:moveTo>
                  <a:pt x="1266" y="0"/>
                </a:moveTo>
                <a:cubicBezTo>
                  <a:pt x="1092" y="0"/>
                  <a:pt x="925" y="91"/>
                  <a:pt x="894" y="290"/>
                </a:cubicBezTo>
                <a:cubicBezTo>
                  <a:pt x="679" y="1492"/>
                  <a:pt x="572" y="2707"/>
                  <a:pt x="441" y="3909"/>
                </a:cubicBezTo>
                <a:cubicBezTo>
                  <a:pt x="322" y="5100"/>
                  <a:pt x="239" y="6302"/>
                  <a:pt x="156" y="7493"/>
                </a:cubicBezTo>
                <a:cubicBezTo>
                  <a:pt x="1" y="9886"/>
                  <a:pt x="60" y="12291"/>
                  <a:pt x="120" y="14684"/>
                </a:cubicBezTo>
                <a:cubicBezTo>
                  <a:pt x="156" y="16030"/>
                  <a:pt x="179" y="17387"/>
                  <a:pt x="239" y="18732"/>
                </a:cubicBezTo>
                <a:cubicBezTo>
                  <a:pt x="245" y="18816"/>
                  <a:pt x="313" y="18857"/>
                  <a:pt x="380" y="18857"/>
                </a:cubicBezTo>
                <a:cubicBezTo>
                  <a:pt x="447" y="18857"/>
                  <a:pt x="513" y="18816"/>
                  <a:pt x="513" y="18732"/>
                </a:cubicBezTo>
                <a:cubicBezTo>
                  <a:pt x="465" y="16327"/>
                  <a:pt x="513" y="13922"/>
                  <a:pt x="703" y="11529"/>
                </a:cubicBezTo>
                <a:cubicBezTo>
                  <a:pt x="894" y="9160"/>
                  <a:pt x="1048" y="6790"/>
                  <a:pt x="1275" y="4421"/>
                </a:cubicBezTo>
                <a:cubicBezTo>
                  <a:pt x="1406" y="3076"/>
                  <a:pt x="1584" y="1742"/>
                  <a:pt x="1703" y="409"/>
                </a:cubicBezTo>
                <a:cubicBezTo>
                  <a:pt x="1723" y="148"/>
                  <a:pt x="1489" y="0"/>
                  <a:pt x="12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" name="Google Shape;380;p9"/>
          <p:cNvGrpSpPr/>
          <p:nvPr/>
        </p:nvGrpSpPr>
        <p:grpSpPr>
          <a:xfrm>
            <a:off x="7257009" y="2178168"/>
            <a:ext cx="1010232" cy="1837869"/>
            <a:chOff x="3452200" y="1678600"/>
            <a:chExt cx="406925" cy="740300"/>
          </a:xfrm>
        </p:grpSpPr>
        <p:sp>
          <p:nvSpPr>
            <p:cNvPr id="381" name="Google Shape;381;p9"/>
            <p:cNvSpPr/>
            <p:nvPr/>
          </p:nvSpPr>
          <p:spPr>
            <a:xfrm>
              <a:off x="3498925" y="1784575"/>
              <a:ext cx="42600" cy="32775"/>
            </a:xfrm>
            <a:custGeom>
              <a:avLst/>
              <a:gdLst/>
              <a:ahLst/>
              <a:cxnLst/>
              <a:rect l="l" t="t" r="r" b="b"/>
              <a:pathLst>
                <a:path w="1704" h="1311" extrusionOk="0">
                  <a:moveTo>
                    <a:pt x="858" y="1"/>
                  </a:moveTo>
                  <a:cubicBezTo>
                    <a:pt x="13" y="1"/>
                    <a:pt x="1" y="1310"/>
                    <a:pt x="858" y="1310"/>
                  </a:cubicBezTo>
                  <a:cubicBezTo>
                    <a:pt x="1704" y="1310"/>
                    <a:pt x="170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3553400" y="1760475"/>
              <a:ext cx="39325" cy="30675"/>
            </a:xfrm>
            <a:custGeom>
              <a:avLst/>
              <a:gdLst/>
              <a:ahLst/>
              <a:cxnLst/>
              <a:rect l="l" t="t" r="r" b="b"/>
              <a:pathLst>
                <a:path w="1573" h="1227" extrusionOk="0">
                  <a:moveTo>
                    <a:pt x="787" y="0"/>
                  </a:moveTo>
                  <a:cubicBezTo>
                    <a:pt x="1" y="0"/>
                    <a:pt x="1" y="1226"/>
                    <a:pt x="787" y="1226"/>
                  </a:cubicBezTo>
                  <a:cubicBezTo>
                    <a:pt x="1572" y="1226"/>
                    <a:pt x="1572" y="0"/>
                    <a:pt x="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3550125" y="1844700"/>
              <a:ext cx="35750" cy="27700"/>
            </a:xfrm>
            <a:custGeom>
              <a:avLst/>
              <a:gdLst/>
              <a:ahLst/>
              <a:cxnLst/>
              <a:rect l="l" t="t" r="r" b="b"/>
              <a:pathLst>
                <a:path w="1430" h="1108" extrusionOk="0">
                  <a:moveTo>
                    <a:pt x="715" y="1"/>
                  </a:moveTo>
                  <a:cubicBezTo>
                    <a:pt x="1" y="1"/>
                    <a:pt x="1" y="1108"/>
                    <a:pt x="715" y="1108"/>
                  </a:cubicBezTo>
                  <a:cubicBezTo>
                    <a:pt x="1430" y="1108"/>
                    <a:pt x="1430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3612350" y="1828925"/>
              <a:ext cx="31575" cy="24425"/>
            </a:xfrm>
            <a:custGeom>
              <a:avLst/>
              <a:gdLst/>
              <a:ahLst/>
              <a:cxnLst/>
              <a:rect l="l" t="t" r="r" b="b"/>
              <a:pathLst>
                <a:path w="1263" h="977" extrusionOk="0">
                  <a:moveTo>
                    <a:pt x="631" y="1"/>
                  </a:moveTo>
                  <a:cubicBezTo>
                    <a:pt x="12" y="1"/>
                    <a:pt x="0" y="977"/>
                    <a:pt x="631" y="977"/>
                  </a:cubicBezTo>
                  <a:cubicBezTo>
                    <a:pt x="1262" y="977"/>
                    <a:pt x="1262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3624550" y="1907800"/>
              <a:ext cx="2400" cy="2125"/>
            </a:xfrm>
            <a:custGeom>
              <a:avLst/>
              <a:gdLst/>
              <a:ahLst/>
              <a:cxnLst/>
              <a:rect l="l" t="t" r="r" b="b"/>
              <a:pathLst>
                <a:path w="96" h="85" extrusionOk="0">
                  <a:moveTo>
                    <a:pt x="48" y="1"/>
                  </a:moveTo>
                  <a:cubicBezTo>
                    <a:pt x="0" y="1"/>
                    <a:pt x="0" y="84"/>
                    <a:pt x="48" y="84"/>
                  </a:cubicBezTo>
                  <a:cubicBezTo>
                    <a:pt x="96" y="84"/>
                    <a:pt x="96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3620675" y="1918075"/>
              <a:ext cx="25025" cy="25550"/>
            </a:xfrm>
            <a:custGeom>
              <a:avLst/>
              <a:gdLst/>
              <a:ahLst/>
              <a:cxnLst/>
              <a:rect l="l" t="t" r="r" b="b"/>
              <a:pathLst>
                <a:path w="1001" h="1022" extrusionOk="0">
                  <a:moveTo>
                    <a:pt x="507" y="0"/>
                  </a:moveTo>
                  <a:cubicBezTo>
                    <a:pt x="465" y="0"/>
                    <a:pt x="423" y="6"/>
                    <a:pt x="394" y="18"/>
                  </a:cubicBezTo>
                  <a:lnTo>
                    <a:pt x="382" y="18"/>
                  </a:lnTo>
                  <a:cubicBezTo>
                    <a:pt x="334" y="30"/>
                    <a:pt x="298" y="42"/>
                    <a:pt x="263" y="66"/>
                  </a:cubicBezTo>
                  <a:cubicBezTo>
                    <a:pt x="203" y="114"/>
                    <a:pt x="144" y="161"/>
                    <a:pt x="96" y="233"/>
                  </a:cubicBezTo>
                  <a:cubicBezTo>
                    <a:pt x="84" y="268"/>
                    <a:pt x="72" y="304"/>
                    <a:pt x="48" y="352"/>
                  </a:cubicBezTo>
                  <a:lnTo>
                    <a:pt x="24" y="399"/>
                  </a:lnTo>
                  <a:cubicBezTo>
                    <a:pt x="1" y="495"/>
                    <a:pt x="1" y="578"/>
                    <a:pt x="24" y="661"/>
                  </a:cubicBezTo>
                  <a:cubicBezTo>
                    <a:pt x="48" y="745"/>
                    <a:pt x="96" y="816"/>
                    <a:pt x="155" y="876"/>
                  </a:cubicBezTo>
                  <a:cubicBezTo>
                    <a:pt x="191" y="911"/>
                    <a:pt x="227" y="935"/>
                    <a:pt x="251" y="959"/>
                  </a:cubicBezTo>
                  <a:cubicBezTo>
                    <a:pt x="334" y="1007"/>
                    <a:pt x="417" y="1018"/>
                    <a:pt x="501" y="1018"/>
                  </a:cubicBezTo>
                  <a:cubicBezTo>
                    <a:pt x="514" y="1021"/>
                    <a:pt x="527" y="1022"/>
                    <a:pt x="539" y="1022"/>
                  </a:cubicBezTo>
                  <a:cubicBezTo>
                    <a:pt x="594" y="1022"/>
                    <a:pt x="643" y="1002"/>
                    <a:pt x="691" y="983"/>
                  </a:cubicBezTo>
                  <a:cubicBezTo>
                    <a:pt x="751" y="959"/>
                    <a:pt x="810" y="923"/>
                    <a:pt x="846" y="876"/>
                  </a:cubicBezTo>
                  <a:cubicBezTo>
                    <a:pt x="906" y="816"/>
                    <a:pt x="953" y="745"/>
                    <a:pt x="977" y="661"/>
                  </a:cubicBezTo>
                  <a:cubicBezTo>
                    <a:pt x="1001" y="578"/>
                    <a:pt x="1001" y="495"/>
                    <a:pt x="977" y="399"/>
                  </a:cubicBezTo>
                  <a:cubicBezTo>
                    <a:pt x="965" y="387"/>
                    <a:pt x="965" y="376"/>
                    <a:pt x="953" y="352"/>
                  </a:cubicBezTo>
                  <a:cubicBezTo>
                    <a:pt x="941" y="304"/>
                    <a:pt x="929" y="268"/>
                    <a:pt x="906" y="233"/>
                  </a:cubicBezTo>
                  <a:cubicBezTo>
                    <a:pt x="882" y="185"/>
                    <a:pt x="834" y="137"/>
                    <a:pt x="786" y="102"/>
                  </a:cubicBezTo>
                  <a:cubicBezTo>
                    <a:pt x="727" y="54"/>
                    <a:pt x="727" y="54"/>
                    <a:pt x="632" y="18"/>
                  </a:cubicBezTo>
                  <a:lnTo>
                    <a:pt x="620" y="18"/>
                  </a:lnTo>
                  <a:cubicBezTo>
                    <a:pt x="590" y="6"/>
                    <a:pt x="548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9"/>
            <p:cNvSpPr/>
            <p:nvPr/>
          </p:nvSpPr>
          <p:spPr>
            <a:xfrm>
              <a:off x="3510550" y="1927750"/>
              <a:ext cx="29200" cy="22650"/>
            </a:xfrm>
            <a:custGeom>
              <a:avLst/>
              <a:gdLst/>
              <a:ahLst/>
              <a:cxnLst/>
              <a:rect l="l" t="t" r="r" b="b"/>
              <a:pathLst>
                <a:path w="1168" h="906" extrusionOk="0">
                  <a:moveTo>
                    <a:pt x="584" y="0"/>
                  </a:moveTo>
                  <a:cubicBezTo>
                    <a:pt x="12" y="0"/>
                    <a:pt x="0" y="905"/>
                    <a:pt x="584" y="905"/>
                  </a:cubicBezTo>
                  <a:cubicBezTo>
                    <a:pt x="1167" y="905"/>
                    <a:pt x="1167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3684675" y="1862850"/>
              <a:ext cx="27700" cy="21775"/>
            </a:xfrm>
            <a:custGeom>
              <a:avLst/>
              <a:gdLst/>
              <a:ahLst/>
              <a:cxnLst/>
              <a:rect l="l" t="t" r="r" b="b"/>
              <a:pathLst>
                <a:path w="1108" h="871" extrusionOk="0">
                  <a:moveTo>
                    <a:pt x="560" y="1"/>
                  </a:moveTo>
                  <a:cubicBezTo>
                    <a:pt x="0" y="1"/>
                    <a:pt x="0" y="870"/>
                    <a:pt x="560" y="870"/>
                  </a:cubicBezTo>
                  <a:cubicBezTo>
                    <a:pt x="1108" y="870"/>
                    <a:pt x="1108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3669500" y="2011100"/>
              <a:ext cx="28000" cy="21750"/>
            </a:xfrm>
            <a:custGeom>
              <a:avLst/>
              <a:gdLst/>
              <a:ahLst/>
              <a:cxnLst/>
              <a:rect l="l" t="t" r="r" b="b"/>
              <a:pathLst>
                <a:path w="1120" h="870" extrusionOk="0">
                  <a:moveTo>
                    <a:pt x="560" y="0"/>
                  </a:moveTo>
                  <a:cubicBezTo>
                    <a:pt x="0" y="0"/>
                    <a:pt x="0" y="869"/>
                    <a:pt x="560" y="869"/>
                  </a:cubicBezTo>
                  <a:cubicBezTo>
                    <a:pt x="1119" y="869"/>
                    <a:pt x="111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3741525" y="1783525"/>
              <a:ext cx="26525" cy="24750"/>
            </a:xfrm>
            <a:custGeom>
              <a:avLst/>
              <a:gdLst/>
              <a:ahLst/>
              <a:cxnLst/>
              <a:rect l="l" t="t" r="r" b="b"/>
              <a:pathLst>
                <a:path w="1061" h="990" extrusionOk="0">
                  <a:moveTo>
                    <a:pt x="493" y="1"/>
                  </a:moveTo>
                  <a:cubicBezTo>
                    <a:pt x="450" y="1"/>
                    <a:pt x="405" y="7"/>
                    <a:pt x="358" y="19"/>
                  </a:cubicBezTo>
                  <a:cubicBezTo>
                    <a:pt x="274" y="43"/>
                    <a:pt x="203" y="90"/>
                    <a:pt x="143" y="150"/>
                  </a:cubicBezTo>
                  <a:cubicBezTo>
                    <a:pt x="120" y="185"/>
                    <a:pt x="96" y="209"/>
                    <a:pt x="60" y="245"/>
                  </a:cubicBezTo>
                  <a:cubicBezTo>
                    <a:pt x="24" y="328"/>
                    <a:pt x="1" y="412"/>
                    <a:pt x="1" y="495"/>
                  </a:cubicBezTo>
                  <a:cubicBezTo>
                    <a:pt x="1" y="566"/>
                    <a:pt x="12" y="626"/>
                    <a:pt x="36" y="685"/>
                  </a:cubicBezTo>
                  <a:cubicBezTo>
                    <a:pt x="60" y="745"/>
                    <a:pt x="96" y="793"/>
                    <a:pt x="143" y="840"/>
                  </a:cubicBezTo>
                  <a:cubicBezTo>
                    <a:pt x="203" y="900"/>
                    <a:pt x="274" y="947"/>
                    <a:pt x="358" y="971"/>
                  </a:cubicBezTo>
                  <a:cubicBezTo>
                    <a:pt x="399" y="983"/>
                    <a:pt x="444" y="989"/>
                    <a:pt x="489" y="989"/>
                  </a:cubicBezTo>
                  <a:cubicBezTo>
                    <a:pt x="533" y="989"/>
                    <a:pt x="578" y="983"/>
                    <a:pt x="620" y="971"/>
                  </a:cubicBezTo>
                  <a:cubicBezTo>
                    <a:pt x="655" y="959"/>
                    <a:pt x="679" y="959"/>
                    <a:pt x="715" y="947"/>
                  </a:cubicBezTo>
                  <a:cubicBezTo>
                    <a:pt x="751" y="935"/>
                    <a:pt x="786" y="912"/>
                    <a:pt x="822" y="900"/>
                  </a:cubicBezTo>
                  <a:cubicBezTo>
                    <a:pt x="882" y="876"/>
                    <a:pt x="929" y="828"/>
                    <a:pt x="953" y="781"/>
                  </a:cubicBezTo>
                  <a:cubicBezTo>
                    <a:pt x="989" y="745"/>
                    <a:pt x="1013" y="721"/>
                    <a:pt x="1025" y="674"/>
                  </a:cubicBezTo>
                  <a:cubicBezTo>
                    <a:pt x="1048" y="614"/>
                    <a:pt x="1060" y="554"/>
                    <a:pt x="1060" y="495"/>
                  </a:cubicBezTo>
                  <a:cubicBezTo>
                    <a:pt x="1048" y="447"/>
                    <a:pt x="1048" y="412"/>
                    <a:pt x="1048" y="364"/>
                  </a:cubicBezTo>
                  <a:cubicBezTo>
                    <a:pt x="1025" y="328"/>
                    <a:pt x="1013" y="293"/>
                    <a:pt x="1001" y="257"/>
                  </a:cubicBezTo>
                  <a:cubicBezTo>
                    <a:pt x="965" y="197"/>
                    <a:pt x="929" y="162"/>
                    <a:pt x="870" y="126"/>
                  </a:cubicBezTo>
                  <a:cubicBezTo>
                    <a:pt x="834" y="78"/>
                    <a:pt x="774" y="54"/>
                    <a:pt x="715" y="43"/>
                  </a:cubicBezTo>
                  <a:cubicBezTo>
                    <a:pt x="691" y="31"/>
                    <a:pt x="655" y="31"/>
                    <a:pt x="620" y="19"/>
                  </a:cubicBezTo>
                  <a:cubicBezTo>
                    <a:pt x="578" y="7"/>
                    <a:pt x="536" y="1"/>
                    <a:pt x="4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3667700" y="1734875"/>
              <a:ext cx="21475" cy="23525"/>
            </a:xfrm>
            <a:custGeom>
              <a:avLst/>
              <a:gdLst/>
              <a:ahLst/>
              <a:cxnLst/>
              <a:rect l="l" t="t" r="r" b="b"/>
              <a:pathLst>
                <a:path w="859" h="941" extrusionOk="0">
                  <a:moveTo>
                    <a:pt x="429" y="0"/>
                  </a:moveTo>
                  <a:cubicBezTo>
                    <a:pt x="370" y="0"/>
                    <a:pt x="322" y="12"/>
                    <a:pt x="263" y="48"/>
                  </a:cubicBezTo>
                  <a:cubicBezTo>
                    <a:pt x="215" y="60"/>
                    <a:pt x="168" y="84"/>
                    <a:pt x="132" y="131"/>
                  </a:cubicBezTo>
                  <a:cubicBezTo>
                    <a:pt x="72" y="179"/>
                    <a:pt x="37" y="250"/>
                    <a:pt x="25" y="322"/>
                  </a:cubicBezTo>
                  <a:cubicBezTo>
                    <a:pt x="1" y="393"/>
                    <a:pt x="1" y="465"/>
                    <a:pt x="25" y="548"/>
                  </a:cubicBezTo>
                  <a:cubicBezTo>
                    <a:pt x="25" y="572"/>
                    <a:pt x="25" y="607"/>
                    <a:pt x="37" y="643"/>
                  </a:cubicBezTo>
                  <a:cubicBezTo>
                    <a:pt x="48" y="679"/>
                    <a:pt x="60" y="703"/>
                    <a:pt x="72" y="738"/>
                  </a:cubicBezTo>
                  <a:cubicBezTo>
                    <a:pt x="96" y="786"/>
                    <a:pt x="132" y="822"/>
                    <a:pt x="179" y="857"/>
                  </a:cubicBezTo>
                  <a:cubicBezTo>
                    <a:pt x="203" y="881"/>
                    <a:pt x="239" y="893"/>
                    <a:pt x="275" y="905"/>
                  </a:cubicBezTo>
                  <a:cubicBezTo>
                    <a:pt x="322" y="929"/>
                    <a:pt x="370" y="941"/>
                    <a:pt x="429" y="941"/>
                  </a:cubicBezTo>
                  <a:cubicBezTo>
                    <a:pt x="465" y="941"/>
                    <a:pt x="501" y="929"/>
                    <a:pt x="537" y="929"/>
                  </a:cubicBezTo>
                  <a:cubicBezTo>
                    <a:pt x="572" y="917"/>
                    <a:pt x="608" y="905"/>
                    <a:pt x="632" y="881"/>
                  </a:cubicBezTo>
                  <a:cubicBezTo>
                    <a:pt x="679" y="857"/>
                    <a:pt x="727" y="822"/>
                    <a:pt x="751" y="786"/>
                  </a:cubicBezTo>
                  <a:cubicBezTo>
                    <a:pt x="787" y="738"/>
                    <a:pt x="810" y="691"/>
                    <a:pt x="822" y="643"/>
                  </a:cubicBezTo>
                  <a:cubicBezTo>
                    <a:pt x="834" y="607"/>
                    <a:pt x="834" y="572"/>
                    <a:pt x="846" y="548"/>
                  </a:cubicBezTo>
                  <a:cubicBezTo>
                    <a:pt x="858" y="465"/>
                    <a:pt x="858" y="393"/>
                    <a:pt x="846" y="322"/>
                  </a:cubicBezTo>
                  <a:cubicBezTo>
                    <a:pt x="822" y="250"/>
                    <a:pt x="787" y="179"/>
                    <a:pt x="727" y="131"/>
                  </a:cubicBezTo>
                  <a:cubicBezTo>
                    <a:pt x="703" y="107"/>
                    <a:pt x="679" y="84"/>
                    <a:pt x="644" y="60"/>
                  </a:cubicBezTo>
                  <a:cubicBezTo>
                    <a:pt x="572" y="24"/>
                    <a:pt x="513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3679900" y="1678600"/>
              <a:ext cx="17300" cy="13425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1"/>
                  </a:moveTo>
                  <a:cubicBezTo>
                    <a:pt x="1" y="1"/>
                    <a:pt x="1" y="537"/>
                    <a:pt x="346" y="537"/>
                  </a:cubicBezTo>
                  <a:cubicBezTo>
                    <a:pt x="692" y="537"/>
                    <a:pt x="692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3578700" y="1700050"/>
              <a:ext cx="13725" cy="10725"/>
            </a:xfrm>
            <a:custGeom>
              <a:avLst/>
              <a:gdLst/>
              <a:ahLst/>
              <a:cxnLst/>
              <a:rect l="l" t="t" r="r" b="b"/>
              <a:pathLst>
                <a:path w="549" h="429" extrusionOk="0">
                  <a:moveTo>
                    <a:pt x="275" y="0"/>
                  </a:moveTo>
                  <a:cubicBezTo>
                    <a:pt x="1" y="0"/>
                    <a:pt x="1" y="429"/>
                    <a:pt x="275" y="429"/>
                  </a:cubicBezTo>
                  <a:cubicBezTo>
                    <a:pt x="549" y="429"/>
                    <a:pt x="549" y="0"/>
                    <a:pt x="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460250" y="1696475"/>
              <a:ext cx="29475" cy="22950"/>
            </a:xfrm>
            <a:custGeom>
              <a:avLst/>
              <a:gdLst/>
              <a:ahLst/>
              <a:cxnLst/>
              <a:rect l="l" t="t" r="r" b="b"/>
              <a:pathLst>
                <a:path w="1179" h="918" extrusionOk="0">
                  <a:moveTo>
                    <a:pt x="595" y="0"/>
                  </a:moveTo>
                  <a:cubicBezTo>
                    <a:pt x="0" y="0"/>
                    <a:pt x="0" y="917"/>
                    <a:pt x="595" y="917"/>
                  </a:cubicBezTo>
                  <a:cubicBezTo>
                    <a:pt x="1179" y="917"/>
                    <a:pt x="1179" y="0"/>
                    <a:pt x="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3452200" y="1860775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1"/>
                  </a:moveTo>
                  <a:cubicBezTo>
                    <a:pt x="1" y="1"/>
                    <a:pt x="1" y="632"/>
                    <a:pt x="417" y="632"/>
                  </a:cubicBezTo>
                  <a:cubicBezTo>
                    <a:pt x="822" y="632"/>
                    <a:pt x="822" y="1"/>
                    <a:pt x="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3460250" y="2041150"/>
              <a:ext cx="34550" cy="26825"/>
            </a:xfrm>
            <a:custGeom>
              <a:avLst/>
              <a:gdLst/>
              <a:ahLst/>
              <a:cxnLst/>
              <a:rect l="l" t="t" r="r" b="b"/>
              <a:pathLst>
                <a:path w="1382" h="1073" extrusionOk="0">
                  <a:moveTo>
                    <a:pt x="691" y="1"/>
                  </a:moveTo>
                  <a:cubicBezTo>
                    <a:pt x="0" y="1"/>
                    <a:pt x="0" y="1072"/>
                    <a:pt x="691" y="1072"/>
                  </a:cubicBezTo>
                  <a:cubicBezTo>
                    <a:pt x="1381" y="1072"/>
                    <a:pt x="1381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3553700" y="2114075"/>
              <a:ext cx="8650" cy="6575"/>
            </a:xfrm>
            <a:custGeom>
              <a:avLst/>
              <a:gdLst/>
              <a:ahLst/>
              <a:cxnLst/>
              <a:rect l="l" t="t" r="r" b="b"/>
              <a:pathLst>
                <a:path w="346" h="263" extrusionOk="0">
                  <a:moveTo>
                    <a:pt x="167" y="1"/>
                  </a:moveTo>
                  <a:cubicBezTo>
                    <a:pt x="1" y="1"/>
                    <a:pt x="1" y="263"/>
                    <a:pt x="167" y="263"/>
                  </a:cubicBezTo>
                  <a:cubicBezTo>
                    <a:pt x="346" y="263"/>
                    <a:pt x="34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3679625" y="2075675"/>
              <a:ext cx="22925" cy="17900"/>
            </a:xfrm>
            <a:custGeom>
              <a:avLst/>
              <a:gdLst/>
              <a:ahLst/>
              <a:cxnLst/>
              <a:rect l="l" t="t" r="r" b="b"/>
              <a:pathLst>
                <a:path w="917" h="716" extrusionOk="0">
                  <a:moveTo>
                    <a:pt x="453" y="1"/>
                  </a:moveTo>
                  <a:cubicBezTo>
                    <a:pt x="0" y="1"/>
                    <a:pt x="0" y="715"/>
                    <a:pt x="453" y="715"/>
                  </a:cubicBezTo>
                  <a:cubicBezTo>
                    <a:pt x="917" y="715"/>
                    <a:pt x="917" y="1"/>
                    <a:pt x="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3753125" y="1902450"/>
              <a:ext cx="33075" cy="32075"/>
            </a:xfrm>
            <a:custGeom>
              <a:avLst/>
              <a:gdLst/>
              <a:ahLst/>
              <a:cxnLst/>
              <a:rect l="l" t="t" r="r" b="b"/>
              <a:pathLst>
                <a:path w="1323" h="1283" extrusionOk="0">
                  <a:moveTo>
                    <a:pt x="1001" y="96"/>
                  </a:moveTo>
                  <a:cubicBezTo>
                    <a:pt x="1031" y="111"/>
                    <a:pt x="1056" y="130"/>
                    <a:pt x="1082" y="151"/>
                  </a:cubicBezTo>
                  <a:lnTo>
                    <a:pt x="1082" y="151"/>
                  </a:lnTo>
                  <a:cubicBezTo>
                    <a:pt x="1063" y="138"/>
                    <a:pt x="1037" y="120"/>
                    <a:pt x="1001" y="96"/>
                  </a:cubicBezTo>
                  <a:close/>
                  <a:moveTo>
                    <a:pt x="1180" y="953"/>
                  </a:moveTo>
                  <a:cubicBezTo>
                    <a:pt x="1179" y="953"/>
                    <a:pt x="1179" y="953"/>
                    <a:pt x="1179" y="954"/>
                  </a:cubicBezTo>
                  <a:lnTo>
                    <a:pt x="1179" y="954"/>
                  </a:lnTo>
                  <a:cubicBezTo>
                    <a:pt x="1179" y="953"/>
                    <a:pt x="1179" y="953"/>
                    <a:pt x="1179" y="953"/>
                  </a:cubicBezTo>
                  <a:close/>
                  <a:moveTo>
                    <a:pt x="276" y="1072"/>
                  </a:moveTo>
                  <a:cubicBezTo>
                    <a:pt x="276" y="1072"/>
                    <a:pt x="276" y="1072"/>
                    <a:pt x="276" y="1073"/>
                  </a:cubicBezTo>
                  <a:lnTo>
                    <a:pt x="276" y="1073"/>
                  </a:lnTo>
                  <a:cubicBezTo>
                    <a:pt x="276" y="1072"/>
                    <a:pt x="275" y="1072"/>
                    <a:pt x="275" y="1072"/>
                  </a:cubicBezTo>
                  <a:close/>
                  <a:moveTo>
                    <a:pt x="394" y="1155"/>
                  </a:moveTo>
                  <a:cubicBezTo>
                    <a:pt x="394" y="1155"/>
                    <a:pt x="401" y="1155"/>
                    <a:pt x="404" y="1160"/>
                  </a:cubicBezTo>
                  <a:lnTo>
                    <a:pt x="404" y="1160"/>
                  </a:lnTo>
                  <a:cubicBezTo>
                    <a:pt x="401" y="1159"/>
                    <a:pt x="397" y="1157"/>
                    <a:pt x="394" y="1155"/>
                  </a:cubicBezTo>
                  <a:close/>
                  <a:moveTo>
                    <a:pt x="525" y="1215"/>
                  </a:moveTo>
                  <a:lnTo>
                    <a:pt x="525" y="1215"/>
                  </a:lnTo>
                  <a:cubicBezTo>
                    <a:pt x="529" y="1216"/>
                    <a:pt x="533" y="1216"/>
                    <a:pt x="537" y="1217"/>
                  </a:cubicBezTo>
                  <a:lnTo>
                    <a:pt x="537" y="1217"/>
                  </a:lnTo>
                  <a:cubicBezTo>
                    <a:pt x="537" y="1217"/>
                    <a:pt x="537" y="1217"/>
                    <a:pt x="537" y="1218"/>
                  </a:cubicBezTo>
                  <a:lnTo>
                    <a:pt x="537" y="1218"/>
                  </a:lnTo>
                  <a:cubicBezTo>
                    <a:pt x="533" y="1217"/>
                    <a:pt x="529" y="1216"/>
                    <a:pt x="525" y="1215"/>
                  </a:cubicBezTo>
                  <a:close/>
                  <a:moveTo>
                    <a:pt x="668" y="0"/>
                  </a:moveTo>
                  <a:cubicBezTo>
                    <a:pt x="632" y="0"/>
                    <a:pt x="572" y="12"/>
                    <a:pt x="584" y="12"/>
                  </a:cubicBezTo>
                  <a:cubicBezTo>
                    <a:pt x="584" y="12"/>
                    <a:pt x="525" y="24"/>
                    <a:pt x="501" y="24"/>
                  </a:cubicBezTo>
                  <a:lnTo>
                    <a:pt x="489" y="24"/>
                  </a:lnTo>
                  <a:cubicBezTo>
                    <a:pt x="477" y="36"/>
                    <a:pt x="346" y="84"/>
                    <a:pt x="334" y="96"/>
                  </a:cubicBezTo>
                  <a:cubicBezTo>
                    <a:pt x="287" y="119"/>
                    <a:pt x="239" y="155"/>
                    <a:pt x="203" y="191"/>
                  </a:cubicBezTo>
                  <a:lnTo>
                    <a:pt x="191" y="191"/>
                  </a:lnTo>
                  <a:cubicBezTo>
                    <a:pt x="191" y="203"/>
                    <a:pt x="96" y="322"/>
                    <a:pt x="96" y="322"/>
                  </a:cubicBezTo>
                  <a:cubicBezTo>
                    <a:pt x="86" y="343"/>
                    <a:pt x="57" y="409"/>
                    <a:pt x="58" y="409"/>
                  </a:cubicBezTo>
                  <a:cubicBezTo>
                    <a:pt x="58" y="409"/>
                    <a:pt x="59" y="408"/>
                    <a:pt x="60" y="405"/>
                  </a:cubicBezTo>
                  <a:cubicBezTo>
                    <a:pt x="62" y="402"/>
                    <a:pt x="63" y="400"/>
                    <a:pt x="63" y="400"/>
                  </a:cubicBezTo>
                  <a:lnTo>
                    <a:pt x="63" y="400"/>
                  </a:lnTo>
                  <a:cubicBezTo>
                    <a:pt x="63" y="400"/>
                    <a:pt x="37" y="456"/>
                    <a:pt x="37" y="477"/>
                  </a:cubicBezTo>
                  <a:cubicBezTo>
                    <a:pt x="27" y="497"/>
                    <a:pt x="17" y="568"/>
                    <a:pt x="21" y="568"/>
                  </a:cubicBezTo>
                  <a:cubicBezTo>
                    <a:pt x="22" y="568"/>
                    <a:pt x="23" y="566"/>
                    <a:pt x="25" y="560"/>
                  </a:cubicBezTo>
                  <a:lnTo>
                    <a:pt x="25" y="560"/>
                  </a:lnTo>
                  <a:cubicBezTo>
                    <a:pt x="1" y="691"/>
                    <a:pt x="1" y="655"/>
                    <a:pt x="37" y="822"/>
                  </a:cubicBezTo>
                  <a:cubicBezTo>
                    <a:pt x="49" y="905"/>
                    <a:pt x="84" y="977"/>
                    <a:pt x="144" y="1036"/>
                  </a:cubicBezTo>
                  <a:cubicBezTo>
                    <a:pt x="191" y="1108"/>
                    <a:pt x="251" y="1155"/>
                    <a:pt x="322" y="1191"/>
                  </a:cubicBezTo>
                  <a:cubicBezTo>
                    <a:pt x="394" y="1239"/>
                    <a:pt x="465" y="1262"/>
                    <a:pt x="549" y="1274"/>
                  </a:cubicBezTo>
                  <a:cubicBezTo>
                    <a:pt x="583" y="1279"/>
                    <a:pt x="618" y="1282"/>
                    <a:pt x="652" y="1282"/>
                  </a:cubicBezTo>
                  <a:cubicBezTo>
                    <a:pt x="701" y="1282"/>
                    <a:pt x="750" y="1276"/>
                    <a:pt x="799" y="1262"/>
                  </a:cubicBezTo>
                  <a:cubicBezTo>
                    <a:pt x="807" y="1258"/>
                    <a:pt x="816" y="1254"/>
                    <a:pt x="825" y="1249"/>
                  </a:cubicBezTo>
                  <a:lnTo>
                    <a:pt x="825" y="1249"/>
                  </a:lnTo>
                  <a:cubicBezTo>
                    <a:pt x="864" y="1245"/>
                    <a:pt x="903" y="1232"/>
                    <a:pt x="942" y="1203"/>
                  </a:cubicBezTo>
                  <a:cubicBezTo>
                    <a:pt x="1001" y="1191"/>
                    <a:pt x="1037" y="1167"/>
                    <a:pt x="1084" y="1131"/>
                  </a:cubicBezTo>
                  <a:cubicBezTo>
                    <a:pt x="1144" y="1084"/>
                    <a:pt x="1192" y="1036"/>
                    <a:pt x="1239" y="965"/>
                  </a:cubicBezTo>
                  <a:cubicBezTo>
                    <a:pt x="1239" y="965"/>
                    <a:pt x="1239" y="965"/>
                    <a:pt x="1239" y="953"/>
                  </a:cubicBezTo>
                  <a:cubicBezTo>
                    <a:pt x="1263" y="905"/>
                    <a:pt x="1275" y="858"/>
                    <a:pt x="1299" y="810"/>
                  </a:cubicBezTo>
                  <a:cubicBezTo>
                    <a:pt x="1311" y="762"/>
                    <a:pt x="1323" y="679"/>
                    <a:pt x="1323" y="643"/>
                  </a:cubicBezTo>
                  <a:cubicBezTo>
                    <a:pt x="1323" y="631"/>
                    <a:pt x="1299" y="477"/>
                    <a:pt x="1299" y="477"/>
                  </a:cubicBezTo>
                  <a:cubicBezTo>
                    <a:pt x="1290" y="459"/>
                    <a:pt x="1269" y="411"/>
                    <a:pt x="1263" y="395"/>
                  </a:cubicBezTo>
                  <a:lnTo>
                    <a:pt x="1263" y="395"/>
                  </a:lnTo>
                  <a:cubicBezTo>
                    <a:pt x="1263" y="395"/>
                    <a:pt x="1263" y="395"/>
                    <a:pt x="1263" y="395"/>
                  </a:cubicBezTo>
                  <a:cubicBezTo>
                    <a:pt x="1263" y="395"/>
                    <a:pt x="1263" y="394"/>
                    <a:pt x="1263" y="393"/>
                  </a:cubicBezTo>
                  <a:cubicBezTo>
                    <a:pt x="1262" y="390"/>
                    <a:pt x="1261" y="389"/>
                    <a:pt x="1261" y="389"/>
                  </a:cubicBezTo>
                  <a:lnTo>
                    <a:pt x="1261" y="389"/>
                  </a:lnTo>
                  <a:cubicBezTo>
                    <a:pt x="1260" y="389"/>
                    <a:pt x="1261" y="391"/>
                    <a:pt x="1263" y="395"/>
                  </a:cubicBezTo>
                  <a:lnTo>
                    <a:pt x="1263" y="395"/>
                  </a:lnTo>
                  <a:cubicBezTo>
                    <a:pt x="1260" y="393"/>
                    <a:pt x="1250" y="343"/>
                    <a:pt x="1239" y="322"/>
                  </a:cubicBezTo>
                  <a:lnTo>
                    <a:pt x="1227" y="322"/>
                  </a:lnTo>
                  <a:cubicBezTo>
                    <a:pt x="1147" y="206"/>
                    <a:pt x="1147" y="197"/>
                    <a:pt x="1086" y="154"/>
                  </a:cubicBezTo>
                  <a:lnTo>
                    <a:pt x="1086" y="154"/>
                  </a:lnTo>
                  <a:cubicBezTo>
                    <a:pt x="1055" y="128"/>
                    <a:pt x="1025" y="104"/>
                    <a:pt x="1001" y="96"/>
                  </a:cubicBezTo>
                  <a:lnTo>
                    <a:pt x="1001" y="96"/>
                  </a:lnTo>
                  <a:cubicBezTo>
                    <a:pt x="1001" y="96"/>
                    <a:pt x="1001" y="96"/>
                    <a:pt x="1001" y="96"/>
                  </a:cubicBezTo>
                  <a:cubicBezTo>
                    <a:pt x="1001" y="96"/>
                    <a:pt x="858" y="24"/>
                    <a:pt x="858" y="24"/>
                  </a:cubicBezTo>
                  <a:lnTo>
                    <a:pt x="846" y="24"/>
                  </a:lnTo>
                  <a:cubicBezTo>
                    <a:pt x="822" y="24"/>
                    <a:pt x="775" y="12"/>
                    <a:pt x="763" y="12"/>
                  </a:cubicBezTo>
                  <a:cubicBezTo>
                    <a:pt x="739" y="12"/>
                    <a:pt x="703" y="0"/>
                    <a:pt x="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3604300" y="2034900"/>
              <a:ext cx="17900" cy="14025"/>
            </a:xfrm>
            <a:custGeom>
              <a:avLst/>
              <a:gdLst/>
              <a:ahLst/>
              <a:cxnLst/>
              <a:rect l="l" t="t" r="r" b="b"/>
              <a:pathLst>
                <a:path w="716" h="561" extrusionOk="0">
                  <a:moveTo>
                    <a:pt x="358" y="1"/>
                  </a:moveTo>
                  <a:cubicBezTo>
                    <a:pt x="1" y="1"/>
                    <a:pt x="1" y="560"/>
                    <a:pt x="358" y="560"/>
                  </a:cubicBezTo>
                  <a:cubicBezTo>
                    <a:pt x="715" y="560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3629025" y="2130450"/>
              <a:ext cx="18475" cy="14025"/>
            </a:xfrm>
            <a:custGeom>
              <a:avLst/>
              <a:gdLst/>
              <a:ahLst/>
              <a:cxnLst/>
              <a:rect l="l" t="t" r="r" b="b"/>
              <a:pathLst>
                <a:path w="739" h="561" extrusionOk="0">
                  <a:moveTo>
                    <a:pt x="369" y="1"/>
                  </a:moveTo>
                  <a:cubicBezTo>
                    <a:pt x="0" y="1"/>
                    <a:pt x="0" y="560"/>
                    <a:pt x="369" y="560"/>
                  </a:cubicBezTo>
                  <a:cubicBezTo>
                    <a:pt x="738" y="560"/>
                    <a:pt x="738" y="1"/>
                    <a:pt x="3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3667700" y="2188800"/>
              <a:ext cx="16400" cy="12825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13" y="0"/>
                    <a:pt x="1" y="512"/>
                    <a:pt x="334" y="512"/>
                  </a:cubicBezTo>
                  <a:cubicBezTo>
                    <a:pt x="656" y="512"/>
                    <a:pt x="656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3745100" y="2166775"/>
              <a:ext cx="27700" cy="21750"/>
            </a:xfrm>
            <a:custGeom>
              <a:avLst/>
              <a:gdLst/>
              <a:ahLst/>
              <a:cxnLst/>
              <a:rect l="l" t="t" r="r" b="b"/>
              <a:pathLst>
                <a:path w="1108" h="870" extrusionOk="0">
                  <a:moveTo>
                    <a:pt x="548" y="0"/>
                  </a:moveTo>
                  <a:cubicBezTo>
                    <a:pt x="0" y="0"/>
                    <a:pt x="0" y="869"/>
                    <a:pt x="548" y="869"/>
                  </a:cubicBezTo>
                  <a:cubicBezTo>
                    <a:pt x="1108" y="869"/>
                    <a:pt x="1108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3724550" y="2248925"/>
              <a:ext cx="23550" cy="18175"/>
            </a:xfrm>
            <a:custGeom>
              <a:avLst/>
              <a:gdLst/>
              <a:ahLst/>
              <a:cxnLst/>
              <a:rect l="l" t="t" r="r" b="b"/>
              <a:pathLst>
                <a:path w="942" h="727" extrusionOk="0">
                  <a:moveTo>
                    <a:pt x="465" y="0"/>
                  </a:moveTo>
                  <a:cubicBezTo>
                    <a:pt x="1" y="0"/>
                    <a:pt x="1" y="727"/>
                    <a:pt x="465" y="727"/>
                  </a:cubicBezTo>
                  <a:cubicBezTo>
                    <a:pt x="930" y="727"/>
                    <a:pt x="942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3789150" y="2279275"/>
              <a:ext cx="9850" cy="7775"/>
            </a:xfrm>
            <a:custGeom>
              <a:avLst/>
              <a:gdLst/>
              <a:ahLst/>
              <a:cxnLst/>
              <a:rect l="l" t="t" r="r" b="b"/>
              <a:pathLst>
                <a:path w="394" h="311" extrusionOk="0">
                  <a:moveTo>
                    <a:pt x="191" y="1"/>
                  </a:moveTo>
                  <a:cubicBezTo>
                    <a:pt x="1" y="1"/>
                    <a:pt x="1" y="310"/>
                    <a:pt x="191" y="310"/>
                  </a:cubicBezTo>
                  <a:cubicBezTo>
                    <a:pt x="393" y="310"/>
                    <a:pt x="393" y="1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3825175" y="2369175"/>
              <a:ext cx="17875" cy="13725"/>
            </a:xfrm>
            <a:custGeom>
              <a:avLst/>
              <a:gdLst/>
              <a:ahLst/>
              <a:cxnLst/>
              <a:rect l="l" t="t" r="r" b="b"/>
              <a:pathLst>
                <a:path w="715" h="549" extrusionOk="0">
                  <a:moveTo>
                    <a:pt x="357" y="0"/>
                  </a:moveTo>
                  <a:cubicBezTo>
                    <a:pt x="0" y="0"/>
                    <a:pt x="0" y="548"/>
                    <a:pt x="357" y="548"/>
                  </a:cubicBezTo>
                  <a:cubicBezTo>
                    <a:pt x="715" y="548"/>
                    <a:pt x="715" y="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3839450" y="2403400"/>
              <a:ext cx="19675" cy="15500"/>
            </a:xfrm>
            <a:custGeom>
              <a:avLst/>
              <a:gdLst/>
              <a:ahLst/>
              <a:cxnLst/>
              <a:rect l="l" t="t" r="r" b="b"/>
              <a:pathLst>
                <a:path w="787" h="620" extrusionOk="0">
                  <a:moveTo>
                    <a:pt x="394" y="1"/>
                  </a:moveTo>
                  <a:cubicBezTo>
                    <a:pt x="1" y="1"/>
                    <a:pt x="1" y="620"/>
                    <a:pt x="394" y="620"/>
                  </a:cubicBezTo>
                  <a:cubicBezTo>
                    <a:pt x="787" y="620"/>
                    <a:pt x="787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" name="Google Shape;408;p9"/>
          <p:cNvSpPr txBox="1">
            <a:spLocks noGrp="1"/>
          </p:cNvSpPr>
          <p:nvPr>
            <p:ph type="title"/>
          </p:nvPr>
        </p:nvSpPr>
        <p:spPr>
          <a:xfrm>
            <a:off x="2549400" y="1486650"/>
            <a:ext cx="4045200" cy="74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9" name="Google Shape;409;p9"/>
          <p:cNvSpPr txBox="1">
            <a:spLocks noGrp="1"/>
          </p:cNvSpPr>
          <p:nvPr>
            <p:ph type="subTitle" idx="1"/>
          </p:nvPr>
        </p:nvSpPr>
        <p:spPr>
          <a:xfrm>
            <a:off x="2549400" y="2235750"/>
            <a:ext cx="4045200" cy="14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Google Shape;518;p13"/>
          <p:cNvPicPr preferRelativeResize="0"/>
          <p:nvPr/>
        </p:nvPicPr>
        <p:blipFill rotWithShape="1">
          <a:blip r:embed="rId2">
            <a:alphaModFix/>
          </a:blip>
          <a:srcRect l="35186" t="21964" r="34121" b="30594"/>
          <a:stretch/>
        </p:blipFill>
        <p:spPr>
          <a:xfrm flipH="1">
            <a:off x="7479600" y="-376537"/>
            <a:ext cx="2806598" cy="24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13"/>
          <p:cNvPicPr preferRelativeResize="0"/>
          <p:nvPr/>
        </p:nvPicPr>
        <p:blipFill rotWithShape="1">
          <a:blip r:embed="rId3">
            <a:alphaModFix amt="52999"/>
          </a:blip>
          <a:srcRect l="19903" t="29712" r="15601" b="22847"/>
          <a:stretch/>
        </p:blipFill>
        <p:spPr>
          <a:xfrm rot="5">
            <a:off x="5792825" y="-305324"/>
            <a:ext cx="3351173" cy="1386596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13"/>
          <p:cNvSpPr/>
          <p:nvPr/>
        </p:nvSpPr>
        <p:spPr>
          <a:xfrm rot="10800000" flipH="1">
            <a:off x="4004376" y="4240977"/>
            <a:ext cx="4768592" cy="820328"/>
          </a:xfrm>
          <a:custGeom>
            <a:avLst/>
            <a:gdLst/>
            <a:ahLst/>
            <a:cxnLst/>
            <a:rect l="l" t="t" r="r" b="b"/>
            <a:pathLst>
              <a:path w="29333" h="5046" extrusionOk="0">
                <a:moveTo>
                  <a:pt x="28604" y="160"/>
                </a:moveTo>
                <a:cubicBezTo>
                  <a:pt x="28846" y="232"/>
                  <a:pt x="28932" y="515"/>
                  <a:pt x="28921" y="751"/>
                </a:cubicBezTo>
                <a:cubicBezTo>
                  <a:pt x="28911" y="917"/>
                  <a:pt x="28850" y="1053"/>
                  <a:pt x="28757" y="1163"/>
                </a:cubicBezTo>
                <a:lnTo>
                  <a:pt x="28757" y="1163"/>
                </a:lnTo>
                <a:cubicBezTo>
                  <a:pt x="28706" y="829"/>
                  <a:pt x="28655" y="494"/>
                  <a:pt x="28604" y="160"/>
                </a:cubicBezTo>
                <a:close/>
                <a:moveTo>
                  <a:pt x="28516" y="1"/>
                </a:moveTo>
                <a:cubicBezTo>
                  <a:pt x="28468" y="1"/>
                  <a:pt x="28445" y="48"/>
                  <a:pt x="28457" y="84"/>
                </a:cubicBezTo>
                <a:cubicBezTo>
                  <a:pt x="28514" y="483"/>
                  <a:pt x="28573" y="882"/>
                  <a:pt x="28632" y="1280"/>
                </a:cubicBezTo>
                <a:lnTo>
                  <a:pt x="28632" y="1280"/>
                </a:lnTo>
                <a:cubicBezTo>
                  <a:pt x="28527" y="1359"/>
                  <a:pt x="28401" y="1416"/>
                  <a:pt x="28266" y="1453"/>
                </a:cubicBezTo>
                <a:cubicBezTo>
                  <a:pt x="28042" y="1513"/>
                  <a:pt x="27810" y="1528"/>
                  <a:pt x="27577" y="1528"/>
                </a:cubicBezTo>
                <a:cubicBezTo>
                  <a:pt x="27390" y="1528"/>
                  <a:pt x="27202" y="1518"/>
                  <a:pt x="27016" y="1513"/>
                </a:cubicBezTo>
                <a:cubicBezTo>
                  <a:pt x="26492" y="1501"/>
                  <a:pt x="25980" y="1477"/>
                  <a:pt x="25468" y="1465"/>
                </a:cubicBezTo>
                <a:lnTo>
                  <a:pt x="19313" y="1263"/>
                </a:lnTo>
                <a:cubicBezTo>
                  <a:pt x="17253" y="1203"/>
                  <a:pt x="15205" y="1144"/>
                  <a:pt x="13145" y="1072"/>
                </a:cubicBezTo>
                <a:cubicBezTo>
                  <a:pt x="11085" y="1013"/>
                  <a:pt x="9026" y="941"/>
                  <a:pt x="6966" y="882"/>
                </a:cubicBezTo>
                <a:cubicBezTo>
                  <a:pt x="4918" y="810"/>
                  <a:pt x="2858" y="751"/>
                  <a:pt x="810" y="703"/>
                </a:cubicBezTo>
                <a:cubicBezTo>
                  <a:pt x="560" y="691"/>
                  <a:pt x="298" y="679"/>
                  <a:pt x="48" y="679"/>
                </a:cubicBezTo>
                <a:cubicBezTo>
                  <a:pt x="1" y="679"/>
                  <a:pt x="1" y="763"/>
                  <a:pt x="48" y="763"/>
                </a:cubicBezTo>
                <a:cubicBezTo>
                  <a:pt x="2203" y="858"/>
                  <a:pt x="4346" y="917"/>
                  <a:pt x="6501" y="1001"/>
                </a:cubicBezTo>
                <a:cubicBezTo>
                  <a:pt x="8633" y="1072"/>
                  <a:pt x="10776" y="1144"/>
                  <a:pt x="12919" y="1215"/>
                </a:cubicBezTo>
                <a:cubicBezTo>
                  <a:pt x="15062" y="1286"/>
                  <a:pt x="17217" y="1358"/>
                  <a:pt x="19360" y="1429"/>
                </a:cubicBezTo>
                <a:cubicBezTo>
                  <a:pt x="21503" y="1501"/>
                  <a:pt x="23646" y="1572"/>
                  <a:pt x="25790" y="1644"/>
                </a:cubicBezTo>
                <a:cubicBezTo>
                  <a:pt x="26313" y="1667"/>
                  <a:pt x="26837" y="1679"/>
                  <a:pt x="27373" y="1703"/>
                </a:cubicBezTo>
                <a:cubicBezTo>
                  <a:pt x="27766" y="1703"/>
                  <a:pt x="28171" y="1703"/>
                  <a:pt x="28540" y="1537"/>
                </a:cubicBezTo>
                <a:cubicBezTo>
                  <a:pt x="28582" y="1516"/>
                  <a:pt x="28622" y="1493"/>
                  <a:pt x="28660" y="1469"/>
                </a:cubicBezTo>
                <a:lnTo>
                  <a:pt x="28660" y="1469"/>
                </a:lnTo>
                <a:cubicBezTo>
                  <a:pt x="28835" y="2645"/>
                  <a:pt x="29015" y="3817"/>
                  <a:pt x="29195" y="4989"/>
                </a:cubicBezTo>
                <a:cubicBezTo>
                  <a:pt x="29200" y="5028"/>
                  <a:pt x="29224" y="5045"/>
                  <a:pt x="29251" y="5045"/>
                </a:cubicBezTo>
                <a:cubicBezTo>
                  <a:pt x="29290" y="5045"/>
                  <a:pt x="29333" y="5010"/>
                  <a:pt x="29326" y="4954"/>
                </a:cubicBezTo>
                <a:cubicBezTo>
                  <a:pt x="29152" y="3762"/>
                  <a:pt x="28971" y="2570"/>
                  <a:pt x="28789" y="1373"/>
                </a:cubicBezTo>
                <a:lnTo>
                  <a:pt x="28789" y="1373"/>
                </a:lnTo>
                <a:cubicBezTo>
                  <a:pt x="28945" y="1239"/>
                  <a:pt x="29051" y="1064"/>
                  <a:pt x="29076" y="846"/>
                </a:cubicBezTo>
                <a:cubicBezTo>
                  <a:pt x="29111" y="584"/>
                  <a:pt x="29052" y="298"/>
                  <a:pt x="28849" y="132"/>
                </a:cubicBezTo>
                <a:cubicBezTo>
                  <a:pt x="28754" y="48"/>
                  <a:pt x="28647" y="13"/>
                  <a:pt x="285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1" name="Google Shape;521;p13"/>
          <p:cNvGrpSpPr/>
          <p:nvPr/>
        </p:nvGrpSpPr>
        <p:grpSpPr>
          <a:xfrm>
            <a:off x="8363676" y="1452055"/>
            <a:ext cx="805494" cy="989529"/>
            <a:chOff x="2199075" y="2670475"/>
            <a:chExt cx="141700" cy="174075"/>
          </a:xfrm>
        </p:grpSpPr>
        <p:sp>
          <p:nvSpPr>
            <p:cNvPr id="522" name="Google Shape;522;p13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13"/>
          <p:cNvGrpSpPr/>
          <p:nvPr/>
        </p:nvGrpSpPr>
        <p:grpSpPr>
          <a:xfrm rot="1119715">
            <a:off x="-328087" y="2418936"/>
            <a:ext cx="1010244" cy="1837890"/>
            <a:chOff x="3452200" y="1678600"/>
            <a:chExt cx="406925" cy="740300"/>
          </a:xfrm>
        </p:grpSpPr>
        <p:sp>
          <p:nvSpPr>
            <p:cNvPr id="536" name="Google Shape;536;p13"/>
            <p:cNvSpPr/>
            <p:nvPr/>
          </p:nvSpPr>
          <p:spPr>
            <a:xfrm>
              <a:off x="3498925" y="1784575"/>
              <a:ext cx="42600" cy="32775"/>
            </a:xfrm>
            <a:custGeom>
              <a:avLst/>
              <a:gdLst/>
              <a:ahLst/>
              <a:cxnLst/>
              <a:rect l="l" t="t" r="r" b="b"/>
              <a:pathLst>
                <a:path w="1704" h="1311" extrusionOk="0">
                  <a:moveTo>
                    <a:pt x="858" y="1"/>
                  </a:moveTo>
                  <a:cubicBezTo>
                    <a:pt x="13" y="1"/>
                    <a:pt x="1" y="1310"/>
                    <a:pt x="858" y="1310"/>
                  </a:cubicBezTo>
                  <a:cubicBezTo>
                    <a:pt x="1704" y="1310"/>
                    <a:pt x="170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3553400" y="1760475"/>
              <a:ext cx="39325" cy="30675"/>
            </a:xfrm>
            <a:custGeom>
              <a:avLst/>
              <a:gdLst/>
              <a:ahLst/>
              <a:cxnLst/>
              <a:rect l="l" t="t" r="r" b="b"/>
              <a:pathLst>
                <a:path w="1573" h="1227" extrusionOk="0">
                  <a:moveTo>
                    <a:pt x="787" y="0"/>
                  </a:moveTo>
                  <a:cubicBezTo>
                    <a:pt x="1" y="0"/>
                    <a:pt x="1" y="1226"/>
                    <a:pt x="787" y="1226"/>
                  </a:cubicBezTo>
                  <a:cubicBezTo>
                    <a:pt x="1572" y="1226"/>
                    <a:pt x="1572" y="0"/>
                    <a:pt x="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3550125" y="1844700"/>
              <a:ext cx="35750" cy="27700"/>
            </a:xfrm>
            <a:custGeom>
              <a:avLst/>
              <a:gdLst/>
              <a:ahLst/>
              <a:cxnLst/>
              <a:rect l="l" t="t" r="r" b="b"/>
              <a:pathLst>
                <a:path w="1430" h="1108" extrusionOk="0">
                  <a:moveTo>
                    <a:pt x="715" y="1"/>
                  </a:moveTo>
                  <a:cubicBezTo>
                    <a:pt x="1" y="1"/>
                    <a:pt x="1" y="1108"/>
                    <a:pt x="715" y="1108"/>
                  </a:cubicBezTo>
                  <a:cubicBezTo>
                    <a:pt x="1430" y="1108"/>
                    <a:pt x="1430" y="1"/>
                    <a:pt x="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3612350" y="1828925"/>
              <a:ext cx="31575" cy="24425"/>
            </a:xfrm>
            <a:custGeom>
              <a:avLst/>
              <a:gdLst/>
              <a:ahLst/>
              <a:cxnLst/>
              <a:rect l="l" t="t" r="r" b="b"/>
              <a:pathLst>
                <a:path w="1263" h="977" extrusionOk="0">
                  <a:moveTo>
                    <a:pt x="631" y="1"/>
                  </a:moveTo>
                  <a:cubicBezTo>
                    <a:pt x="12" y="1"/>
                    <a:pt x="0" y="977"/>
                    <a:pt x="631" y="977"/>
                  </a:cubicBezTo>
                  <a:cubicBezTo>
                    <a:pt x="1262" y="977"/>
                    <a:pt x="1262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3624550" y="1907800"/>
              <a:ext cx="2400" cy="2125"/>
            </a:xfrm>
            <a:custGeom>
              <a:avLst/>
              <a:gdLst/>
              <a:ahLst/>
              <a:cxnLst/>
              <a:rect l="l" t="t" r="r" b="b"/>
              <a:pathLst>
                <a:path w="96" h="85" extrusionOk="0">
                  <a:moveTo>
                    <a:pt x="48" y="1"/>
                  </a:moveTo>
                  <a:cubicBezTo>
                    <a:pt x="0" y="1"/>
                    <a:pt x="0" y="84"/>
                    <a:pt x="48" y="84"/>
                  </a:cubicBezTo>
                  <a:cubicBezTo>
                    <a:pt x="96" y="84"/>
                    <a:pt x="96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3620675" y="1918075"/>
              <a:ext cx="25025" cy="25550"/>
            </a:xfrm>
            <a:custGeom>
              <a:avLst/>
              <a:gdLst/>
              <a:ahLst/>
              <a:cxnLst/>
              <a:rect l="l" t="t" r="r" b="b"/>
              <a:pathLst>
                <a:path w="1001" h="1022" extrusionOk="0">
                  <a:moveTo>
                    <a:pt x="507" y="0"/>
                  </a:moveTo>
                  <a:cubicBezTo>
                    <a:pt x="465" y="0"/>
                    <a:pt x="423" y="6"/>
                    <a:pt x="394" y="18"/>
                  </a:cubicBezTo>
                  <a:lnTo>
                    <a:pt x="382" y="18"/>
                  </a:lnTo>
                  <a:cubicBezTo>
                    <a:pt x="334" y="30"/>
                    <a:pt x="298" y="42"/>
                    <a:pt x="263" y="66"/>
                  </a:cubicBezTo>
                  <a:cubicBezTo>
                    <a:pt x="203" y="114"/>
                    <a:pt x="144" y="161"/>
                    <a:pt x="96" y="233"/>
                  </a:cubicBezTo>
                  <a:cubicBezTo>
                    <a:pt x="84" y="268"/>
                    <a:pt x="72" y="304"/>
                    <a:pt x="48" y="352"/>
                  </a:cubicBezTo>
                  <a:lnTo>
                    <a:pt x="24" y="399"/>
                  </a:lnTo>
                  <a:cubicBezTo>
                    <a:pt x="1" y="495"/>
                    <a:pt x="1" y="578"/>
                    <a:pt x="24" y="661"/>
                  </a:cubicBezTo>
                  <a:cubicBezTo>
                    <a:pt x="48" y="745"/>
                    <a:pt x="96" y="816"/>
                    <a:pt x="155" y="876"/>
                  </a:cubicBezTo>
                  <a:cubicBezTo>
                    <a:pt x="191" y="911"/>
                    <a:pt x="227" y="935"/>
                    <a:pt x="251" y="959"/>
                  </a:cubicBezTo>
                  <a:cubicBezTo>
                    <a:pt x="334" y="1007"/>
                    <a:pt x="417" y="1018"/>
                    <a:pt x="501" y="1018"/>
                  </a:cubicBezTo>
                  <a:cubicBezTo>
                    <a:pt x="514" y="1021"/>
                    <a:pt x="527" y="1022"/>
                    <a:pt x="539" y="1022"/>
                  </a:cubicBezTo>
                  <a:cubicBezTo>
                    <a:pt x="594" y="1022"/>
                    <a:pt x="643" y="1002"/>
                    <a:pt x="691" y="983"/>
                  </a:cubicBezTo>
                  <a:cubicBezTo>
                    <a:pt x="751" y="959"/>
                    <a:pt x="810" y="923"/>
                    <a:pt x="846" y="876"/>
                  </a:cubicBezTo>
                  <a:cubicBezTo>
                    <a:pt x="906" y="816"/>
                    <a:pt x="953" y="745"/>
                    <a:pt x="977" y="661"/>
                  </a:cubicBezTo>
                  <a:cubicBezTo>
                    <a:pt x="1001" y="578"/>
                    <a:pt x="1001" y="495"/>
                    <a:pt x="977" y="399"/>
                  </a:cubicBezTo>
                  <a:cubicBezTo>
                    <a:pt x="965" y="387"/>
                    <a:pt x="965" y="376"/>
                    <a:pt x="953" y="352"/>
                  </a:cubicBezTo>
                  <a:cubicBezTo>
                    <a:pt x="941" y="304"/>
                    <a:pt x="929" y="268"/>
                    <a:pt x="906" y="233"/>
                  </a:cubicBezTo>
                  <a:cubicBezTo>
                    <a:pt x="882" y="185"/>
                    <a:pt x="834" y="137"/>
                    <a:pt x="786" y="102"/>
                  </a:cubicBezTo>
                  <a:cubicBezTo>
                    <a:pt x="727" y="54"/>
                    <a:pt x="727" y="54"/>
                    <a:pt x="632" y="18"/>
                  </a:cubicBezTo>
                  <a:lnTo>
                    <a:pt x="620" y="18"/>
                  </a:lnTo>
                  <a:cubicBezTo>
                    <a:pt x="590" y="6"/>
                    <a:pt x="548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3510550" y="1927750"/>
              <a:ext cx="29200" cy="22650"/>
            </a:xfrm>
            <a:custGeom>
              <a:avLst/>
              <a:gdLst/>
              <a:ahLst/>
              <a:cxnLst/>
              <a:rect l="l" t="t" r="r" b="b"/>
              <a:pathLst>
                <a:path w="1168" h="906" extrusionOk="0">
                  <a:moveTo>
                    <a:pt x="584" y="0"/>
                  </a:moveTo>
                  <a:cubicBezTo>
                    <a:pt x="12" y="0"/>
                    <a:pt x="0" y="905"/>
                    <a:pt x="584" y="905"/>
                  </a:cubicBezTo>
                  <a:cubicBezTo>
                    <a:pt x="1167" y="905"/>
                    <a:pt x="1167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3684675" y="1862850"/>
              <a:ext cx="27700" cy="21775"/>
            </a:xfrm>
            <a:custGeom>
              <a:avLst/>
              <a:gdLst/>
              <a:ahLst/>
              <a:cxnLst/>
              <a:rect l="l" t="t" r="r" b="b"/>
              <a:pathLst>
                <a:path w="1108" h="871" extrusionOk="0">
                  <a:moveTo>
                    <a:pt x="560" y="1"/>
                  </a:moveTo>
                  <a:cubicBezTo>
                    <a:pt x="0" y="1"/>
                    <a:pt x="0" y="870"/>
                    <a:pt x="560" y="870"/>
                  </a:cubicBezTo>
                  <a:cubicBezTo>
                    <a:pt x="1108" y="870"/>
                    <a:pt x="1108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3669500" y="2011100"/>
              <a:ext cx="28000" cy="21750"/>
            </a:xfrm>
            <a:custGeom>
              <a:avLst/>
              <a:gdLst/>
              <a:ahLst/>
              <a:cxnLst/>
              <a:rect l="l" t="t" r="r" b="b"/>
              <a:pathLst>
                <a:path w="1120" h="870" extrusionOk="0">
                  <a:moveTo>
                    <a:pt x="560" y="0"/>
                  </a:moveTo>
                  <a:cubicBezTo>
                    <a:pt x="0" y="0"/>
                    <a:pt x="0" y="869"/>
                    <a:pt x="560" y="869"/>
                  </a:cubicBezTo>
                  <a:cubicBezTo>
                    <a:pt x="1119" y="869"/>
                    <a:pt x="111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3741525" y="1783525"/>
              <a:ext cx="26525" cy="24750"/>
            </a:xfrm>
            <a:custGeom>
              <a:avLst/>
              <a:gdLst/>
              <a:ahLst/>
              <a:cxnLst/>
              <a:rect l="l" t="t" r="r" b="b"/>
              <a:pathLst>
                <a:path w="1061" h="990" extrusionOk="0">
                  <a:moveTo>
                    <a:pt x="493" y="1"/>
                  </a:moveTo>
                  <a:cubicBezTo>
                    <a:pt x="450" y="1"/>
                    <a:pt x="405" y="7"/>
                    <a:pt x="358" y="19"/>
                  </a:cubicBezTo>
                  <a:cubicBezTo>
                    <a:pt x="274" y="43"/>
                    <a:pt x="203" y="90"/>
                    <a:pt x="143" y="150"/>
                  </a:cubicBezTo>
                  <a:cubicBezTo>
                    <a:pt x="120" y="185"/>
                    <a:pt x="96" y="209"/>
                    <a:pt x="60" y="245"/>
                  </a:cubicBezTo>
                  <a:cubicBezTo>
                    <a:pt x="24" y="328"/>
                    <a:pt x="1" y="412"/>
                    <a:pt x="1" y="495"/>
                  </a:cubicBezTo>
                  <a:cubicBezTo>
                    <a:pt x="1" y="566"/>
                    <a:pt x="12" y="626"/>
                    <a:pt x="36" y="685"/>
                  </a:cubicBezTo>
                  <a:cubicBezTo>
                    <a:pt x="60" y="745"/>
                    <a:pt x="96" y="793"/>
                    <a:pt x="143" y="840"/>
                  </a:cubicBezTo>
                  <a:cubicBezTo>
                    <a:pt x="203" y="900"/>
                    <a:pt x="274" y="947"/>
                    <a:pt x="358" y="971"/>
                  </a:cubicBezTo>
                  <a:cubicBezTo>
                    <a:pt x="399" y="983"/>
                    <a:pt x="444" y="989"/>
                    <a:pt x="489" y="989"/>
                  </a:cubicBezTo>
                  <a:cubicBezTo>
                    <a:pt x="533" y="989"/>
                    <a:pt x="578" y="983"/>
                    <a:pt x="620" y="971"/>
                  </a:cubicBezTo>
                  <a:cubicBezTo>
                    <a:pt x="655" y="959"/>
                    <a:pt x="679" y="959"/>
                    <a:pt x="715" y="947"/>
                  </a:cubicBezTo>
                  <a:cubicBezTo>
                    <a:pt x="751" y="935"/>
                    <a:pt x="786" y="912"/>
                    <a:pt x="822" y="900"/>
                  </a:cubicBezTo>
                  <a:cubicBezTo>
                    <a:pt x="882" y="876"/>
                    <a:pt x="929" y="828"/>
                    <a:pt x="953" y="781"/>
                  </a:cubicBezTo>
                  <a:cubicBezTo>
                    <a:pt x="989" y="745"/>
                    <a:pt x="1013" y="721"/>
                    <a:pt x="1025" y="674"/>
                  </a:cubicBezTo>
                  <a:cubicBezTo>
                    <a:pt x="1048" y="614"/>
                    <a:pt x="1060" y="554"/>
                    <a:pt x="1060" y="495"/>
                  </a:cubicBezTo>
                  <a:cubicBezTo>
                    <a:pt x="1048" y="447"/>
                    <a:pt x="1048" y="412"/>
                    <a:pt x="1048" y="364"/>
                  </a:cubicBezTo>
                  <a:cubicBezTo>
                    <a:pt x="1025" y="328"/>
                    <a:pt x="1013" y="293"/>
                    <a:pt x="1001" y="257"/>
                  </a:cubicBezTo>
                  <a:cubicBezTo>
                    <a:pt x="965" y="197"/>
                    <a:pt x="929" y="162"/>
                    <a:pt x="870" y="126"/>
                  </a:cubicBezTo>
                  <a:cubicBezTo>
                    <a:pt x="834" y="78"/>
                    <a:pt x="774" y="54"/>
                    <a:pt x="715" y="43"/>
                  </a:cubicBezTo>
                  <a:cubicBezTo>
                    <a:pt x="691" y="31"/>
                    <a:pt x="655" y="31"/>
                    <a:pt x="620" y="19"/>
                  </a:cubicBezTo>
                  <a:cubicBezTo>
                    <a:pt x="578" y="7"/>
                    <a:pt x="536" y="1"/>
                    <a:pt x="4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3667700" y="1734875"/>
              <a:ext cx="21475" cy="23525"/>
            </a:xfrm>
            <a:custGeom>
              <a:avLst/>
              <a:gdLst/>
              <a:ahLst/>
              <a:cxnLst/>
              <a:rect l="l" t="t" r="r" b="b"/>
              <a:pathLst>
                <a:path w="859" h="941" extrusionOk="0">
                  <a:moveTo>
                    <a:pt x="429" y="0"/>
                  </a:moveTo>
                  <a:cubicBezTo>
                    <a:pt x="370" y="0"/>
                    <a:pt x="322" y="12"/>
                    <a:pt x="263" y="48"/>
                  </a:cubicBezTo>
                  <a:cubicBezTo>
                    <a:pt x="215" y="60"/>
                    <a:pt x="168" y="84"/>
                    <a:pt x="132" y="131"/>
                  </a:cubicBezTo>
                  <a:cubicBezTo>
                    <a:pt x="72" y="179"/>
                    <a:pt x="37" y="250"/>
                    <a:pt x="25" y="322"/>
                  </a:cubicBezTo>
                  <a:cubicBezTo>
                    <a:pt x="1" y="393"/>
                    <a:pt x="1" y="465"/>
                    <a:pt x="25" y="548"/>
                  </a:cubicBezTo>
                  <a:cubicBezTo>
                    <a:pt x="25" y="572"/>
                    <a:pt x="25" y="607"/>
                    <a:pt x="37" y="643"/>
                  </a:cubicBezTo>
                  <a:cubicBezTo>
                    <a:pt x="48" y="679"/>
                    <a:pt x="60" y="703"/>
                    <a:pt x="72" y="738"/>
                  </a:cubicBezTo>
                  <a:cubicBezTo>
                    <a:pt x="96" y="786"/>
                    <a:pt x="132" y="822"/>
                    <a:pt x="179" y="857"/>
                  </a:cubicBezTo>
                  <a:cubicBezTo>
                    <a:pt x="203" y="881"/>
                    <a:pt x="239" y="893"/>
                    <a:pt x="275" y="905"/>
                  </a:cubicBezTo>
                  <a:cubicBezTo>
                    <a:pt x="322" y="929"/>
                    <a:pt x="370" y="941"/>
                    <a:pt x="429" y="941"/>
                  </a:cubicBezTo>
                  <a:cubicBezTo>
                    <a:pt x="465" y="941"/>
                    <a:pt x="501" y="929"/>
                    <a:pt x="537" y="929"/>
                  </a:cubicBezTo>
                  <a:cubicBezTo>
                    <a:pt x="572" y="917"/>
                    <a:pt x="608" y="905"/>
                    <a:pt x="632" y="881"/>
                  </a:cubicBezTo>
                  <a:cubicBezTo>
                    <a:pt x="679" y="857"/>
                    <a:pt x="727" y="822"/>
                    <a:pt x="751" y="786"/>
                  </a:cubicBezTo>
                  <a:cubicBezTo>
                    <a:pt x="787" y="738"/>
                    <a:pt x="810" y="691"/>
                    <a:pt x="822" y="643"/>
                  </a:cubicBezTo>
                  <a:cubicBezTo>
                    <a:pt x="834" y="607"/>
                    <a:pt x="834" y="572"/>
                    <a:pt x="846" y="548"/>
                  </a:cubicBezTo>
                  <a:cubicBezTo>
                    <a:pt x="858" y="465"/>
                    <a:pt x="858" y="393"/>
                    <a:pt x="846" y="322"/>
                  </a:cubicBezTo>
                  <a:cubicBezTo>
                    <a:pt x="822" y="250"/>
                    <a:pt x="787" y="179"/>
                    <a:pt x="727" y="131"/>
                  </a:cubicBezTo>
                  <a:cubicBezTo>
                    <a:pt x="703" y="107"/>
                    <a:pt x="679" y="84"/>
                    <a:pt x="644" y="60"/>
                  </a:cubicBezTo>
                  <a:cubicBezTo>
                    <a:pt x="572" y="24"/>
                    <a:pt x="513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3679900" y="1678600"/>
              <a:ext cx="17300" cy="13425"/>
            </a:xfrm>
            <a:custGeom>
              <a:avLst/>
              <a:gdLst/>
              <a:ahLst/>
              <a:cxnLst/>
              <a:rect l="l" t="t" r="r" b="b"/>
              <a:pathLst>
                <a:path w="692" h="537" extrusionOk="0">
                  <a:moveTo>
                    <a:pt x="346" y="1"/>
                  </a:moveTo>
                  <a:cubicBezTo>
                    <a:pt x="1" y="1"/>
                    <a:pt x="1" y="537"/>
                    <a:pt x="346" y="537"/>
                  </a:cubicBezTo>
                  <a:cubicBezTo>
                    <a:pt x="692" y="537"/>
                    <a:pt x="692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3578700" y="1700050"/>
              <a:ext cx="13725" cy="10725"/>
            </a:xfrm>
            <a:custGeom>
              <a:avLst/>
              <a:gdLst/>
              <a:ahLst/>
              <a:cxnLst/>
              <a:rect l="l" t="t" r="r" b="b"/>
              <a:pathLst>
                <a:path w="549" h="429" extrusionOk="0">
                  <a:moveTo>
                    <a:pt x="275" y="0"/>
                  </a:moveTo>
                  <a:cubicBezTo>
                    <a:pt x="1" y="0"/>
                    <a:pt x="1" y="429"/>
                    <a:pt x="275" y="429"/>
                  </a:cubicBezTo>
                  <a:cubicBezTo>
                    <a:pt x="549" y="429"/>
                    <a:pt x="549" y="0"/>
                    <a:pt x="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3460250" y="1696475"/>
              <a:ext cx="29475" cy="22950"/>
            </a:xfrm>
            <a:custGeom>
              <a:avLst/>
              <a:gdLst/>
              <a:ahLst/>
              <a:cxnLst/>
              <a:rect l="l" t="t" r="r" b="b"/>
              <a:pathLst>
                <a:path w="1179" h="918" extrusionOk="0">
                  <a:moveTo>
                    <a:pt x="595" y="0"/>
                  </a:moveTo>
                  <a:cubicBezTo>
                    <a:pt x="0" y="0"/>
                    <a:pt x="0" y="917"/>
                    <a:pt x="595" y="917"/>
                  </a:cubicBezTo>
                  <a:cubicBezTo>
                    <a:pt x="1179" y="917"/>
                    <a:pt x="1179" y="0"/>
                    <a:pt x="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3452200" y="1860775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1"/>
                  </a:moveTo>
                  <a:cubicBezTo>
                    <a:pt x="1" y="1"/>
                    <a:pt x="1" y="632"/>
                    <a:pt x="417" y="632"/>
                  </a:cubicBezTo>
                  <a:cubicBezTo>
                    <a:pt x="822" y="632"/>
                    <a:pt x="822" y="1"/>
                    <a:pt x="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3460250" y="2041150"/>
              <a:ext cx="34550" cy="26825"/>
            </a:xfrm>
            <a:custGeom>
              <a:avLst/>
              <a:gdLst/>
              <a:ahLst/>
              <a:cxnLst/>
              <a:rect l="l" t="t" r="r" b="b"/>
              <a:pathLst>
                <a:path w="1382" h="1073" extrusionOk="0">
                  <a:moveTo>
                    <a:pt x="691" y="1"/>
                  </a:moveTo>
                  <a:cubicBezTo>
                    <a:pt x="0" y="1"/>
                    <a:pt x="0" y="1072"/>
                    <a:pt x="691" y="1072"/>
                  </a:cubicBezTo>
                  <a:cubicBezTo>
                    <a:pt x="1381" y="1072"/>
                    <a:pt x="1381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3553700" y="2114075"/>
              <a:ext cx="8650" cy="6575"/>
            </a:xfrm>
            <a:custGeom>
              <a:avLst/>
              <a:gdLst/>
              <a:ahLst/>
              <a:cxnLst/>
              <a:rect l="l" t="t" r="r" b="b"/>
              <a:pathLst>
                <a:path w="346" h="263" extrusionOk="0">
                  <a:moveTo>
                    <a:pt x="167" y="1"/>
                  </a:moveTo>
                  <a:cubicBezTo>
                    <a:pt x="1" y="1"/>
                    <a:pt x="1" y="263"/>
                    <a:pt x="167" y="263"/>
                  </a:cubicBezTo>
                  <a:cubicBezTo>
                    <a:pt x="346" y="263"/>
                    <a:pt x="346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3679625" y="2075675"/>
              <a:ext cx="22925" cy="17900"/>
            </a:xfrm>
            <a:custGeom>
              <a:avLst/>
              <a:gdLst/>
              <a:ahLst/>
              <a:cxnLst/>
              <a:rect l="l" t="t" r="r" b="b"/>
              <a:pathLst>
                <a:path w="917" h="716" extrusionOk="0">
                  <a:moveTo>
                    <a:pt x="453" y="1"/>
                  </a:moveTo>
                  <a:cubicBezTo>
                    <a:pt x="0" y="1"/>
                    <a:pt x="0" y="715"/>
                    <a:pt x="453" y="715"/>
                  </a:cubicBezTo>
                  <a:cubicBezTo>
                    <a:pt x="917" y="715"/>
                    <a:pt x="917" y="1"/>
                    <a:pt x="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3753125" y="1902450"/>
              <a:ext cx="33075" cy="32075"/>
            </a:xfrm>
            <a:custGeom>
              <a:avLst/>
              <a:gdLst/>
              <a:ahLst/>
              <a:cxnLst/>
              <a:rect l="l" t="t" r="r" b="b"/>
              <a:pathLst>
                <a:path w="1323" h="1283" extrusionOk="0">
                  <a:moveTo>
                    <a:pt x="1001" y="96"/>
                  </a:moveTo>
                  <a:cubicBezTo>
                    <a:pt x="1031" y="111"/>
                    <a:pt x="1056" y="130"/>
                    <a:pt x="1082" y="151"/>
                  </a:cubicBezTo>
                  <a:lnTo>
                    <a:pt x="1082" y="151"/>
                  </a:lnTo>
                  <a:cubicBezTo>
                    <a:pt x="1063" y="138"/>
                    <a:pt x="1037" y="120"/>
                    <a:pt x="1001" y="96"/>
                  </a:cubicBezTo>
                  <a:close/>
                  <a:moveTo>
                    <a:pt x="1180" y="953"/>
                  </a:moveTo>
                  <a:cubicBezTo>
                    <a:pt x="1179" y="953"/>
                    <a:pt x="1179" y="953"/>
                    <a:pt x="1179" y="954"/>
                  </a:cubicBezTo>
                  <a:lnTo>
                    <a:pt x="1179" y="954"/>
                  </a:lnTo>
                  <a:cubicBezTo>
                    <a:pt x="1179" y="953"/>
                    <a:pt x="1179" y="953"/>
                    <a:pt x="1179" y="953"/>
                  </a:cubicBezTo>
                  <a:close/>
                  <a:moveTo>
                    <a:pt x="276" y="1072"/>
                  </a:moveTo>
                  <a:cubicBezTo>
                    <a:pt x="276" y="1072"/>
                    <a:pt x="276" y="1072"/>
                    <a:pt x="276" y="1073"/>
                  </a:cubicBezTo>
                  <a:lnTo>
                    <a:pt x="276" y="1073"/>
                  </a:lnTo>
                  <a:cubicBezTo>
                    <a:pt x="276" y="1072"/>
                    <a:pt x="275" y="1072"/>
                    <a:pt x="275" y="1072"/>
                  </a:cubicBezTo>
                  <a:close/>
                  <a:moveTo>
                    <a:pt x="394" y="1155"/>
                  </a:moveTo>
                  <a:cubicBezTo>
                    <a:pt x="394" y="1155"/>
                    <a:pt x="401" y="1155"/>
                    <a:pt x="404" y="1160"/>
                  </a:cubicBezTo>
                  <a:lnTo>
                    <a:pt x="404" y="1160"/>
                  </a:lnTo>
                  <a:cubicBezTo>
                    <a:pt x="401" y="1159"/>
                    <a:pt x="397" y="1157"/>
                    <a:pt x="394" y="1155"/>
                  </a:cubicBezTo>
                  <a:close/>
                  <a:moveTo>
                    <a:pt x="525" y="1215"/>
                  </a:moveTo>
                  <a:lnTo>
                    <a:pt x="525" y="1215"/>
                  </a:lnTo>
                  <a:cubicBezTo>
                    <a:pt x="529" y="1216"/>
                    <a:pt x="533" y="1216"/>
                    <a:pt x="537" y="1217"/>
                  </a:cubicBezTo>
                  <a:lnTo>
                    <a:pt x="537" y="1217"/>
                  </a:lnTo>
                  <a:cubicBezTo>
                    <a:pt x="537" y="1217"/>
                    <a:pt x="537" y="1217"/>
                    <a:pt x="537" y="1218"/>
                  </a:cubicBezTo>
                  <a:lnTo>
                    <a:pt x="537" y="1218"/>
                  </a:lnTo>
                  <a:cubicBezTo>
                    <a:pt x="533" y="1217"/>
                    <a:pt x="529" y="1216"/>
                    <a:pt x="525" y="1215"/>
                  </a:cubicBezTo>
                  <a:close/>
                  <a:moveTo>
                    <a:pt x="668" y="0"/>
                  </a:moveTo>
                  <a:cubicBezTo>
                    <a:pt x="632" y="0"/>
                    <a:pt x="572" y="12"/>
                    <a:pt x="584" y="12"/>
                  </a:cubicBezTo>
                  <a:cubicBezTo>
                    <a:pt x="584" y="12"/>
                    <a:pt x="525" y="24"/>
                    <a:pt x="501" y="24"/>
                  </a:cubicBezTo>
                  <a:lnTo>
                    <a:pt x="489" y="24"/>
                  </a:lnTo>
                  <a:cubicBezTo>
                    <a:pt x="477" y="36"/>
                    <a:pt x="346" y="84"/>
                    <a:pt x="334" y="96"/>
                  </a:cubicBezTo>
                  <a:cubicBezTo>
                    <a:pt x="287" y="119"/>
                    <a:pt x="239" y="155"/>
                    <a:pt x="203" y="191"/>
                  </a:cubicBezTo>
                  <a:lnTo>
                    <a:pt x="191" y="191"/>
                  </a:lnTo>
                  <a:cubicBezTo>
                    <a:pt x="191" y="203"/>
                    <a:pt x="96" y="322"/>
                    <a:pt x="96" y="322"/>
                  </a:cubicBezTo>
                  <a:cubicBezTo>
                    <a:pt x="86" y="343"/>
                    <a:pt x="57" y="409"/>
                    <a:pt x="58" y="409"/>
                  </a:cubicBezTo>
                  <a:cubicBezTo>
                    <a:pt x="58" y="409"/>
                    <a:pt x="59" y="408"/>
                    <a:pt x="60" y="405"/>
                  </a:cubicBezTo>
                  <a:cubicBezTo>
                    <a:pt x="62" y="402"/>
                    <a:pt x="63" y="400"/>
                    <a:pt x="63" y="400"/>
                  </a:cubicBezTo>
                  <a:lnTo>
                    <a:pt x="63" y="400"/>
                  </a:lnTo>
                  <a:cubicBezTo>
                    <a:pt x="63" y="400"/>
                    <a:pt x="37" y="456"/>
                    <a:pt x="37" y="477"/>
                  </a:cubicBezTo>
                  <a:cubicBezTo>
                    <a:pt x="27" y="497"/>
                    <a:pt x="17" y="568"/>
                    <a:pt x="21" y="568"/>
                  </a:cubicBezTo>
                  <a:cubicBezTo>
                    <a:pt x="22" y="568"/>
                    <a:pt x="23" y="566"/>
                    <a:pt x="25" y="560"/>
                  </a:cubicBezTo>
                  <a:lnTo>
                    <a:pt x="25" y="560"/>
                  </a:lnTo>
                  <a:cubicBezTo>
                    <a:pt x="1" y="691"/>
                    <a:pt x="1" y="655"/>
                    <a:pt x="37" y="822"/>
                  </a:cubicBezTo>
                  <a:cubicBezTo>
                    <a:pt x="49" y="905"/>
                    <a:pt x="84" y="977"/>
                    <a:pt x="144" y="1036"/>
                  </a:cubicBezTo>
                  <a:cubicBezTo>
                    <a:pt x="191" y="1108"/>
                    <a:pt x="251" y="1155"/>
                    <a:pt x="322" y="1191"/>
                  </a:cubicBezTo>
                  <a:cubicBezTo>
                    <a:pt x="394" y="1239"/>
                    <a:pt x="465" y="1262"/>
                    <a:pt x="549" y="1274"/>
                  </a:cubicBezTo>
                  <a:cubicBezTo>
                    <a:pt x="583" y="1279"/>
                    <a:pt x="618" y="1282"/>
                    <a:pt x="652" y="1282"/>
                  </a:cubicBezTo>
                  <a:cubicBezTo>
                    <a:pt x="701" y="1282"/>
                    <a:pt x="750" y="1276"/>
                    <a:pt x="799" y="1262"/>
                  </a:cubicBezTo>
                  <a:cubicBezTo>
                    <a:pt x="807" y="1258"/>
                    <a:pt x="816" y="1254"/>
                    <a:pt x="825" y="1249"/>
                  </a:cubicBezTo>
                  <a:lnTo>
                    <a:pt x="825" y="1249"/>
                  </a:lnTo>
                  <a:cubicBezTo>
                    <a:pt x="864" y="1245"/>
                    <a:pt x="903" y="1232"/>
                    <a:pt x="942" y="1203"/>
                  </a:cubicBezTo>
                  <a:cubicBezTo>
                    <a:pt x="1001" y="1191"/>
                    <a:pt x="1037" y="1167"/>
                    <a:pt x="1084" y="1131"/>
                  </a:cubicBezTo>
                  <a:cubicBezTo>
                    <a:pt x="1144" y="1084"/>
                    <a:pt x="1192" y="1036"/>
                    <a:pt x="1239" y="965"/>
                  </a:cubicBezTo>
                  <a:cubicBezTo>
                    <a:pt x="1239" y="965"/>
                    <a:pt x="1239" y="965"/>
                    <a:pt x="1239" y="953"/>
                  </a:cubicBezTo>
                  <a:cubicBezTo>
                    <a:pt x="1263" y="905"/>
                    <a:pt x="1275" y="858"/>
                    <a:pt x="1299" y="810"/>
                  </a:cubicBezTo>
                  <a:cubicBezTo>
                    <a:pt x="1311" y="762"/>
                    <a:pt x="1323" y="679"/>
                    <a:pt x="1323" y="643"/>
                  </a:cubicBezTo>
                  <a:cubicBezTo>
                    <a:pt x="1323" y="631"/>
                    <a:pt x="1299" y="477"/>
                    <a:pt x="1299" y="477"/>
                  </a:cubicBezTo>
                  <a:cubicBezTo>
                    <a:pt x="1290" y="459"/>
                    <a:pt x="1269" y="411"/>
                    <a:pt x="1263" y="395"/>
                  </a:cubicBezTo>
                  <a:lnTo>
                    <a:pt x="1263" y="395"/>
                  </a:lnTo>
                  <a:cubicBezTo>
                    <a:pt x="1263" y="395"/>
                    <a:pt x="1263" y="395"/>
                    <a:pt x="1263" y="395"/>
                  </a:cubicBezTo>
                  <a:cubicBezTo>
                    <a:pt x="1263" y="395"/>
                    <a:pt x="1263" y="394"/>
                    <a:pt x="1263" y="393"/>
                  </a:cubicBezTo>
                  <a:cubicBezTo>
                    <a:pt x="1262" y="390"/>
                    <a:pt x="1261" y="389"/>
                    <a:pt x="1261" y="389"/>
                  </a:cubicBezTo>
                  <a:lnTo>
                    <a:pt x="1261" y="389"/>
                  </a:lnTo>
                  <a:cubicBezTo>
                    <a:pt x="1260" y="389"/>
                    <a:pt x="1261" y="391"/>
                    <a:pt x="1263" y="395"/>
                  </a:cubicBezTo>
                  <a:lnTo>
                    <a:pt x="1263" y="395"/>
                  </a:lnTo>
                  <a:cubicBezTo>
                    <a:pt x="1260" y="393"/>
                    <a:pt x="1250" y="343"/>
                    <a:pt x="1239" y="322"/>
                  </a:cubicBezTo>
                  <a:lnTo>
                    <a:pt x="1227" y="322"/>
                  </a:lnTo>
                  <a:cubicBezTo>
                    <a:pt x="1147" y="206"/>
                    <a:pt x="1147" y="197"/>
                    <a:pt x="1086" y="154"/>
                  </a:cubicBezTo>
                  <a:lnTo>
                    <a:pt x="1086" y="154"/>
                  </a:lnTo>
                  <a:cubicBezTo>
                    <a:pt x="1055" y="128"/>
                    <a:pt x="1025" y="104"/>
                    <a:pt x="1001" y="96"/>
                  </a:cubicBezTo>
                  <a:lnTo>
                    <a:pt x="1001" y="96"/>
                  </a:lnTo>
                  <a:cubicBezTo>
                    <a:pt x="1001" y="96"/>
                    <a:pt x="1001" y="96"/>
                    <a:pt x="1001" y="96"/>
                  </a:cubicBezTo>
                  <a:cubicBezTo>
                    <a:pt x="1001" y="96"/>
                    <a:pt x="858" y="24"/>
                    <a:pt x="858" y="24"/>
                  </a:cubicBezTo>
                  <a:lnTo>
                    <a:pt x="846" y="24"/>
                  </a:lnTo>
                  <a:cubicBezTo>
                    <a:pt x="822" y="24"/>
                    <a:pt x="775" y="12"/>
                    <a:pt x="763" y="12"/>
                  </a:cubicBezTo>
                  <a:cubicBezTo>
                    <a:pt x="739" y="12"/>
                    <a:pt x="703" y="0"/>
                    <a:pt x="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3604300" y="2034900"/>
              <a:ext cx="17900" cy="14025"/>
            </a:xfrm>
            <a:custGeom>
              <a:avLst/>
              <a:gdLst/>
              <a:ahLst/>
              <a:cxnLst/>
              <a:rect l="l" t="t" r="r" b="b"/>
              <a:pathLst>
                <a:path w="716" h="561" extrusionOk="0">
                  <a:moveTo>
                    <a:pt x="358" y="1"/>
                  </a:moveTo>
                  <a:cubicBezTo>
                    <a:pt x="1" y="1"/>
                    <a:pt x="1" y="560"/>
                    <a:pt x="358" y="560"/>
                  </a:cubicBezTo>
                  <a:cubicBezTo>
                    <a:pt x="715" y="560"/>
                    <a:pt x="715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3629025" y="2130450"/>
              <a:ext cx="18475" cy="14025"/>
            </a:xfrm>
            <a:custGeom>
              <a:avLst/>
              <a:gdLst/>
              <a:ahLst/>
              <a:cxnLst/>
              <a:rect l="l" t="t" r="r" b="b"/>
              <a:pathLst>
                <a:path w="739" h="561" extrusionOk="0">
                  <a:moveTo>
                    <a:pt x="369" y="1"/>
                  </a:moveTo>
                  <a:cubicBezTo>
                    <a:pt x="0" y="1"/>
                    <a:pt x="0" y="560"/>
                    <a:pt x="369" y="560"/>
                  </a:cubicBezTo>
                  <a:cubicBezTo>
                    <a:pt x="738" y="560"/>
                    <a:pt x="738" y="1"/>
                    <a:pt x="3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3667700" y="2188800"/>
              <a:ext cx="16400" cy="12825"/>
            </a:xfrm>
            <a:custGeom>
              <a:avLst/>
              <a:gdLst/>
              <a:ahLst/>
              <a:cxnLst/>
              <a:rect l="l" t="t" r="r" b="b"/>
              <a:pathLst>
                <a:path w="656" h="513" extrusionOk="0">
                  <a:moveTo>
                    <a:pt x="334" y="0"/>
                  </a:moveTo>
                  <a:cubicBezTo>
                    <a:pt x="13" y="0"/>
                    <a:pt x="1" y="512"/>
                    <a:pt x="334" y="512"/>
                  </a:cubicBezTo>
                  <a:cubicBezTo>
                    <a:pt x="656" y="512"/>
                    <a:pt x="656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3745100" y="2166775"/>
              <a:ext cx="27700" cy="21750"/>
            </a:xfrm>
            <a:custGeom>
              <a:avLst/>
              <a:gdLst/>
              <a:ahLst/>
              <a:cxnLst/>
              <a:rect l="l" t="t" r="r" b="b"/>
              <a:pathLst>
                <a:path w="1108" h="870" extrusionOk="0">
                  <a:moveTo>
                    <a:pt x="548" y="0"/>
                  </a:moveTo>
                  <a:cubicBezTo>
                    <a:pt x="0" y="0"/>
                    <a:pt x="0" y="869"/>
                    <a:pt x="548" y="869"/>
                  </a:cubicBezTo>
                  <a:cubicBezTo>
                    <a:pt x="1108" y="869"/>
                    <a:pt x="1108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3724550" y="2248925"/>
              <a:ext cx="23550" cy="18175"/>
            </a:xfrm>
            <a:custGeom>
              <a:avLst/>
              <a:gdLst/>
              <a:ahLst/>
              <a:cxnLst/>
              <a:rect l="l" t="t" r="r" b="b"/>
              <a:pathLst>
                <a:path w="942" h="727" extrusionOk="0">
                  <a:moveTo>
                    <a:pt x="465" y="0"/>
                  </a:moveTo>
                  <a:cubicBezTo>
                    <a:pt x="1" y="0"/>
                    <a:pt x="1" y="727"/>
                    <a:pt x="465" y="727"/>
                  </a:cubicBezTo>
                  <a:cubicBezTo>
                    <a:pt x="930" y="727"/>
                    <a:pt x="942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3789150" y="2279275"/>
              <a:ext cx="9850" cy="7775"/>
            </a:xfrm>
            <a:custGeom>
              <a:avLst/>
              <a:gdLst/>
              <a:ahLst/>
              <a:cxnLst/>
              <a:rect l="l" t="t" r="r" b="b"/>
              <a:pathLst>
                <a:path w="394" h="311" extrusionOk="0">
                  <a:moveTo>
                    <a:pt x="191" y="1"/>
                  </a:moveTo>
                  <a:cubicBezTo>
                    <a:pt x="1" y="1"/>
                    <a:pt x="1" y="310"/>
                    <a:pt x="191" y="310"/>
                  </a:cubicBezTo>
                  <a:cubicBezTo>
                    <a:pt x="393" y="310"/>
                    <a:pt x="393" y="1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3"/>
            <p:cNvSpPr/>
            <p:nvPr/>
          </p:nvSpPr>
          <p:spPr>
            <a:xfrm>
              <a:off x="3825175" y="2369175"/>
              <a:ext cx="17875" cy="13725"/>
            </a:xfrm>
            <a:custGeom>
              <a:avLst/>
              <a:gdLst/>
              <a:ahLst/>
              <a:cxnLst/>
              <a:rect l="l" t="t" r="r" b="b"/>
              <a:pathLst>
                <a:path w="715" h="549" extrusionOk="0">
                  <a:moveTo>
                    <a:pt x="357" y="0"/>
                  </a:moveTo>
                  <a:cubicBezTo>
                    <a:pt x="0" y="0"/>
                    <a:pt x="0" y="548"/>
                    <a:pt x="357" y="548"/>
                  </a:cubicBezTo>
                  <a:cubicBezTo>
                    <a:pt x="715" y="548"/>
                    <a:pt x="715" y="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3839450" y="2403400"/>
              <a:ext cx="19675" cy="15500"/>
            </a:xfrm>
            <a:custGeom>
              <a:avLst/>
              <a:gdLst/>
              <a:ahLst/>
              <a:cxnLst/>
              <a:rect l="l" t="t" r="r" b="b"/>
              <a:pathLst>
                <a:path w="787" h="620" extrusionOk="0">
                  <a:moveTo>
                    <a:pt x="394" y="1"/>
                  </a:moveTo>
                  <a:cubicBezTo>
                    <a:pt x="1" y="1"/>
                    <a:pt x="1" y="620"/>
                    <a:pt x="394" y="620"/>
                  </a:cubicBezTo>
                  <a:cubicBezTo>
                    <a:pt x="787" y="620"/>
                    <a:pt x="787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" name="Google Shape;563;p13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 b="0"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564" name="Google Shape;564;p13"/>
          <p:cNvSpPr txBox="1">
            <a:spLocks noGrp="1"/>
          </p:cNvSpPr>
          <p:nvPr>
            <p:ph type="title" idx="2"/>
          </p:nvPr>
        </p:nvSpPr>
        <p:spPr>
          <a:xfrm rot="-14480">
            <a:off x="1579762" y="1353073"/>
            <a:ext cx="2991327" cy="8580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565" name="Google Shape;565;p13"/>
          <p:cNvSpPr txBox="1">
            <a:spLocks noGrp="1"/>
          </p:cNvSpPr>
          <p:nvPr>
            <p:ph type="subTitle" idx="1"/>
          </p:nvPr>
        </p:nvSpPr>
        <p:spPr>
          <a:xfrm rot="-6908">
            <a:off x="1580523" y="2075325"/>
            <a:ext cx="2985906" cy="69241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6" name="Google Shape;566;p13"/>
          <p:cNvSpPr txBox="1">
            <a:spLocks noGrp="1"/>
          </p:cNvSpPr>
          <p:nvPr>
            <p:ph type="title" idx="3"/>
          </p:nvPr>
        </p:nvSpPr>
        <p:spPr>
          <a:xfrm rot="-13468">
            <a:off x="5375064" y="1352448"/>
            <a:ext cx="2986523" cy="8580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567" name="Google Shape;567;p13"/>
          <p:cNvSpPr txBox="1">
            <a:spLocks noGrp="1"/>
          </p:cNvSpPr>
          <p:nvPr>
            <p:ph type="subTitle" idx="4"/>
          </p:nvPr>
        </p:nvSpPr>
        <p:spPr>
          <a:xfrm rot="-7256">
            <a:off x="5375680" y="2075316"/>
            <a:ext cx="2984707" cy="69240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8" name="Google Shape;568;p13"/>
          <p:cNvSpPr txBox="1">
            <a:spLocks noGrp="1"/>
          </p:cNvSpPr>
          <p:nvPr>
            <p:ph type="title" idx="5"/>
          </p:nvPr>
        </p:nvSpPr>
        <p:spPr>
          <a:xfrm rot="-15173">
            <a:off x="1579760" y="3056603"/>
            <a:ext cx="2990729" cy="8574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569" name="Google Shape;569;p13"/>
          <p:cNvSpPr txBox="1">
            <a:spLocks noGrp="1"/>
          </p:cNvSpPr>
          <p:nvPr>
            <p:ph type="subTitle" idx="6"/>
          </p:nvPr>
        </p:nvSpPr>
        <p:spPr>
          <a:xfrm rot="-7245">
            <a:off x="1580522" y="3778433"/>
            <a:ext cx="2989507" cy="692411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0" name="Google Shape;570;p13"/>
          <p:cNvSpPr txBox="1">
            <a:spLocks noGrp="1"/>
          </p:cNvSpPr>
          <p:nvPr>
            <p:ph type="title" idx="7" hasCustomPrompt="1"/>
          </p:nvPr>
        </p:nvSpPr>
        <p:spPr>
          <a:xfrm rot="-16651">
            <a:off x="726623" y="1530200"/>
            <a:ext cx="805209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800" b="0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71" name="Google Shape;571;p13"/>
          <p:cNvSpPr txBox="1">
            <a:spLocks noGrp="1"/>
          </p:cNvSpPr>
          <p:nvPr>
            <p:ph type="title" idx="8" hasCustomPrompt="1"/>
          </p:nvPr>
        </p:nvSpPr>
        <p:spPr>
          <a:xfrm rot="-16651">
            <a:off x="726623" y="3234049"/>
            <a:ext cx="805209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800" b="0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72" name="Google Shape;572;p13"/>
          <p:cNvSpPr txBox="1">
            <a:spLocks noGrp="1"/>
          </p:cNvSpPr>
          <p:nvPr>
            <p:ph type="title" idx="9" hasCustomPrompt="1"/>
          </p:nvPr>
        </p:nvSpPr>
        <p:spPr>
          <a:xfrm rot="-16657">
            <a:off x="4522073" y="1530200"/>
            <a:ext cx="804909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800" b="0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73" name="Google Shape;573;p13"/>
          <p:cNvSpPr txBox="1">
            <a:spLocks noGrp="1"/>
          </p:cNvSpPr>
          <p:nvPr>
            <p:ph type="title" idx="13"/>
          </p:nvPr>
        </p:nvSpPr>
        <p:spPr>
          <a:xfrm rot="-14154">
            <a:off x="5375066" y="3055991"/>
            <a:ext cx="2987425" cy="85740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38100"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574" name="Google Shape;574;p13"/>
          <p:cNvSpPr txBox="1">
            <a:spLocks noGrp="1"/>
          </p:cNvSpPr>
          <p:nvPr>
            <p:ph type="subTitle" idx="14"/>
          </p:nvPr>
        </p:nvSpPr>
        <p:spPr>
          <a:xfrm rot="-7256">
            <a:off x="5375680" y="3778434"/>
            <a:ext cx="2984707" cy="69240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5" name="Google Shape;575;p13"/>
          <p:cNvSpPr txBox="1">
            <a:spLocks noGrp="1"/>
          </p:cNvSpPr>
          <p:nvPr>
            <p:ph type="title" idx="15" hasCustomPrompt="1"/>
          </p:nvPr>
        </p:nvSpPr>
        <p:spPr>
          <a:xfrm rot="-16657">
            <a:off x="4522073" y="3234049"/>
            <a:ext cx="804909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800" b="0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1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p16"/>
          <p:cNvPicPr preferRelativeResize="0"/>
          <p:nvPr/>
        </p:nvPicPr>
        <p:blipFill rotWithShape="1">
          <a:blip r:embed="rId2">
            <a:alphaModFix amt="65000"/>
          </a:blip>
          <a:srcRect l="34546" t="34930" r="34246" b="45890"/>
          <a:stretch/>
        </p:blipFill>
        <p:spPr>
          <a:xfrm rot="10800000" flipH="1">
            <a:off x="-1291947" y="-152401"/>
            <a:ext cx="3085675" cy="106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5" name="Google Shape;655;p16"/>
          <p:cNvPicPr preferRelativeResize="0"/>
          <p:nvPr/>
        </p:nvPicPr>
        <p:blipFill rotWithShape="1">
          <a:blip r:embed="rId3">
            <a:alphaModFix amt="67000"/>
          </a:blip>
          <a:srcRect l="27483" t="32006" r="29799" b="34702"/>
          <a:stretch/>
        </p:blipFill>
        <p:spPr>
          <a:xfrm rot="8787469" flipH="1">
            <a:off x="6488462" y="3898332"/>
            <a:ext cx="3546105" cy="1554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6" name="Google Shape;656;p16"/>
          <p:cNvPicPr preferRelativeResize="0"/>
          <p:nvPr/>
        </p:nvPicPr>
        <p:blipFill rotWithShape="1">
          <a:blip r:embed="rId4">
            <a:alphaModFix/>
          </a:blip>
          <a:srcRect l="31205" t="21461" r="31680" b="26711"/>
          <a:stretch/>
        </p:blipFill>
        <p:spPr>
          <a:xfrm flipH="1">
            <a:off x="5089352" y="3865436"/>
            <a:ext cx="2636198" cy="2070676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16"/>
          <p:cNvSpPr/>
          <p:nvPr/>
        </p:nvSpPr>
        <p:spPr>
          <a:xfrm>
            <a:off x="408422" y="1967325"/>
            <a:ext cx="220628" cy="3590920"/>
          </a:xfrm>
          <a:custGeom>
            <a:avLst/>
            <a:gdLst/>
            <a:ahLst/>
            <a:cxnLst/>
            <a:rect l="l" t="t" r="r" b="b"/>
            <a:pathLst>
              <a:path w="2733" h="33915" extrusionOk="0">
                <a:moveTo>
                  <a:pt x="2523" y="0"/>
                </a:moveTo>
                <a:cubicBezTo>
                  <a:pt x="2417" y="0"/>
                  <a:pt x="2310" y="66"/>
                  <a:pt x="2310" y="196"/>
                </a:cubicBezTo>
                <a:cubicBezTo>
                  <a:pt x="2275" y="4507"/>
                  <a:pt x="2096" y="8817"/>
                  <a:pt x="1834" y="13115"/>
                </a:cubicBezTo>
                <a:cubicBezTo>
                  <a:pt x="1703" y="15246"/>
                  <a:pt x="1584" y="17389"/>
                  <a:pt x="1370" y="19508"/>
                </a:cubicBezTo>
                <a:cubicBezTo>
                  <a:pt x="1143" y="21651"/>
                  <a:pt x="941" y="23807"/>
                  <a:pt x="715" y="25950"/>
                </a:cubicBezTo>
                <a:cubicBezTo>
                  <a:pt x="477" y="28379"/>
                  <a:pt x="262" y="30795"/>
                  <a:pt x="36" y="33212"/>
                </a:cubicBezTo>
                <a:cubicBezTo>
                  <a:pt x="0" y="33593"/>
                  <a:pt x="381" y="33915"/>
                  <a:pt x="739" y="33915"/>
                </a:cubicBezTo>
                <a:cubicBezTo>
                  <a:pt x="1155" y="33915"/>
                  <a:pt x="1405" y="33593"/>
                  <a:pt x="1441" y="33212"/>
                </a:cubicBezTo>
                <a:cubicBezTo>
                  <a:pt x="1905" y="28938"/>
                  <a:pt x="2191" y="24640"/>
                  <a:pt x="2298" y="20342"/>
                </a:cubicBezTo>
                <a:cubicBezTo>
                  <a:pt x="2406" y="16056"/>
                  <a:pt x="2572" y="11781"/>
                  <a:pt x="2644" y="7495"/>
                </a:cubicBezTo>
                <a:cubicBezTo>
                  <a:pt x="2679" y="5066"/>
                  <a:pt x="2703" y="2625"/>
                  <a:pt x="2727" y="196"/>
                </a:cubicBezTo>
                <a:cubicBezTo>
                  <a:pt x="2733" y="66"/>
                  <a:pt x="2629" y="0"/>
                  <a:pt x="25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" name="Google Shape;658;p16"/>
          <p:cNvGrpSpPr/>
          <p:nvPr/>
        </p:nvGrpSpPr>
        <p:grpSpPr>
          <a:xfrm rot="7318586" flipH="1">
            <a:off x="4479841" y="4207919"/>
            <a:ext cx="805482" cy="989515"/>
            <a:chOff x="2199075" y="2670475"/>
            <a:chExt cx="141700" cy="174075"/>
          </a:xfrm>
        </p:grpSpPr>
        <p:sp>
          <p:nvSpPr>
            <p:cNvPr id="659" name="Google Shape;659;p16"/>
            <p:cNvSpPr/>
            <p:nvPr/>
          </p:nvSpPr>
          <p:spPr>
            <a:xfrm>
              <a:off x="2291650" y="2670475"/>
              <a:ext cx="16100" cy="14750"/>
            </a:xfrm>
            <a:custGeom>
              <a:avLst/>
              <a:gdLst/>
              <a:ahLst/>
              <a:cxnLst/>
              <a:rect l="l" t="t" r="r" b="b"/>
              <a:pathLst>
                <a:path w="644" h="590" extrusionOk="0">
                  <a:moveTo>
                    <a:pt x="296" y="0"/>
                  </a:moveTo>
                  <a:cubicBezTo>
                    <a:pt x="271" y="0"/>
                    <a:pt x="244" y="3"/>
                    <a:pt x="215" y="9"/>
                  </a:cubicBezTo>
                  <a:cubicBezTo>
                    <a:pt x="167" y="21"/>
                    <a:pt x="119" y="45"/>
                    <a:pt x="84" y="81"/>
                  </a:cubicBezTo>
                  <a:cubicBezTo>
                    <a:pt x="72" y="105"/>
                    <a:pt x="60" y="128"/>
                    <a:pt x="36" y="140"/>
                  </a:cubicBezTo>
                  <a:cubicBezTo>
                    <a:pt x="12" y="188"/>
                    <a:pt x="0" y="247"/>
                    <a:pt x="0" y="295"/>
                  </a:cubicBezTo>
                  <a:cubicBezTo>
                    <a:pt x="0" y="331"/>
                    <a:pt x="12" y="378"/>
                    <a:pt x="24" y="414"/>
                  </a:cubicBezTo>
                  <a:cubicBezTo>
                    <a:pt x="36" y="450"/>
                    <a:pt x="60" y="474"/>
                    <a:pt x="84" y="509"/>
                  </a:cubicBezTo>
                  <a:cubicBezTo>
                    <a:pt x="119" y="545"/>
                    <a:pt x="167" y="569"/>
                    <a:pt x="215" y="581"/>
                  </a:cubicBezTo>
                  <a:cubicBezTo>
                    <a:pt x="244" y="587"/>
                    <a:pt x="271" y="590"/>
                    <a:pt x="296" y="590"/>
                  </a:cubicBezTo>
                  <a:cubicBezTo>
                    <a:pt x="322" y="590"/>
                    <a:pt x="346" y="587"/>
                    <a:pt x="369" y="581"/>
                  </a:cubicBezTo>
                  <a:lnTo>
                    <a:pt x="381" y="581"/>
                  </a:lnTo>
                  <a:cubicBezTo>
                    <a:pt x="385" y="581"/>
                    <a:pt x="387" y="580"/>
                    <a:pt x="389" y="578"/>
                  </a:cubicBezTo>
                  <a:lnTo>
                    <a:pt x="389" y="578"/>
                  </a:lnTo>
                  <a:cubicBezTo>
                    <a:pt x="418" y="574"/>
                    <a:pt x="447" y="566"/>
                    <a:pt x="465" y="557"/>
                  </a:cubicBezTo>
                  <a:cubicBezTo>
                    <a:pt x="500" y="545"/>
                    <a:pt x="536" y="521"/>
                    <a:pt x="560" y="498"/>
                  </a:cubicBezTo>
                  <a:cubicBezTo>
                    <a:pt x="584" y="474"/>
                    <a:pt x="607" y="438"/>
                    <a:pt x="619" y="402"/>
                  </a:cubicBezTo>
                  <a:cubicBezTo>
                    <a:pt x="631" y="367"/>
                    <a:pt x="643" y="331"/>
                    <a:pt x="643" y="295"/>
                  </a:cubicBezTo>
                  <a:cubicBezTo>
                    <a:pt x="643" y="271"/>
                    <a:pt x="631" y="247"/>
                    <a:pt x="631" y="224"/>
                  </a:cubicBezTo>
                  <a:cubicBezTo>
                    <a:pt x="619" y="176"/>
                    <a:pt x="596" y="128"/>
                    <a:pt x="560" y="93"/>
                  </a:cubicBezTo>
                  <a:cubicBezTo>
                    <a:pt x="536" y="81"/>
                    <a:pt x="524" y="69"/>
                    <a:pt x="500" y="57"/>
                  </a:cubicBezTo>
                  <a:cubicBezTo>
                    <a:pt x="461" y="27"/>
                    <a:pt x="422" y="14"/>
                    <a:pt x="382" y="11"/>
                  </a:cubicBezTo>
                  <a:lnTo>
                    <a:pt x="382" y="11"/>
                  </a:lnTo>
                  <a:cubicBezTo>
                    <a:pt x="382" y="10"/>
                    <a:pt x="382" y="10"/>
                    <a:pt x="381" y="9"/>
                  </a:cubicBezTo>
                  <a:lnTo>
                    <a:pt x="369" y="9"/>
                  </a:lnTo>
                  <a:cubicBezTo>
                    <a:pt x="346" y="3"/>
                    <a:pt x="322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2276175" y="2712675"/>
              <a:ext cx="11325" cy="8650"/>
            </a:xfrm>
            <a:custGeom>
              <a:avLst/>
              <a:gdLst/>
              <a:ahLst/>
              <a:cxnLst/>
              <a:rect l="l" t="t" r="r" b="b"/>
              <a:pathLst>
                <a:path w="453" h="346" extrusionOk="0">
                  <a:moveTo>
                    <a:pt x="226" y="0"/>
                  </a:moveTo>
                  <a:cubicBezTo>
                    <a:pt x="0" y="0"/>
                    <a:pt x="0" y="345"/>
                    <a:pt x="226" y="345"/>
                  </a:cubicBezTo>
                  <a:cubicBezTo>
                    <a:pt x="453" y="345"/>
                    <a:pt x="453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2316650" y="2711175"/>
              <a:ext cx="14900" cy="11625"/>
            </a:xfrm>
            <a:custGeom>
              <a:avLst/>
              <a:gdLst/>
              <a:ahLst/>
              <a:cxnLst/>
              <a:rect l="l" t="t" r="r" b="b"/>
              <a:pathLst>
                <a:path w="596" h="465" extrusionOk="0">
                  <a:moveTo>
                    <a:pt x="298" y="1"/>
                  </a:moveTo>
                  <a:cubicBezTo>
                    <a:pt x="0" y="1"/>
                    <a:pt x="0" y="465"/>
                    <a:pt x="298" y="465"/>
                  </a:cubicBezTo>
                  <a:cubicBezTo>
                    <a:pt x="596" y="465"/>
                    <a:pt x="596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2287775" y="2770000"/>
              <a:ext cx="14600" cy="13225"/>
            </a:xfrm>
            <a:custGeom>
              <a:avLst/>
              <a:gdLst/>
              <a:ahLst/>
              <a:cxnLst/>
              <a:rect l="l" t="t" r="r" b="b"/>
              <a:pathLst>
                <a:path w="584" h="529" extrusionOk="0">
                  <a:moveTo>
                    <a:pt x="231" y="0"/>
                  </a:moveTo>
                  <a:cubicBezTo>
                    <a:pt x="207" y="0"/>
                    <a:pt x="184" y="9"/>
                    <a:pt x="167" y="17"/>
                  </a:cubicBezTo>
                  <a:cubicBezTo>
                    <a:pt x="131" y="29"/>
                    <a:pt x="108" y="53"/>
                    <a:pt x="84" y="76"/>
                  </a:cubicBezTo>
                  <a:cubicBezTo>
                    <a:pt x="48" y="100"/>
                    <a:pt x="36" y="124"/>
                    <a:pt x="24" y="160"/>
                  </a:cubicBezTo>
                  <a:cubicBezTo>
                    <a:pt x="12" y="196"/>
                    <a:pt x="0" y="231"/>
                    <a:pt x="0" y="267"/>
                  </a:cubicBezTo>
                  <a:cubicBezTo>
                    <a:pt x="0" y="291"/>
                    <a:pt x="12" y="303"/>
                    <a:pt x="12" y="326"/>
                  </a:cubicBezTo>
                  <a:cubicBezTo>
                    <a:pt x="24" y="374"/>
                    <a:pt x="48" y="410"/>
                    <a:pt x="84" y="446"/>
                  </a:cubicBezTo>
                  <a:lnTo>
                    <a:pt x="131" y="493"/>
                  </a:lnTo>
                  <a:cubicBezTo>
                    <a:pt x="167" y="517"/>
                    <a:pt x="215" y="529"/>
                    <a:pt x="262" y="529"/>
                  </a:cubicBezTo>
                  <a:cubicBezTo>
                    <a:pt x="286" y="517"/>
                    <a:pt x="310" y="517"/>
                    <a:pt x="322" y="517"/>
                  </a:cubicBezTo>
                  <a:cubicBezTo>
                    <a:pt x="358" y="517"/>
                    <a:pt x="393" y="517"/>
                    <a:pt x="429" y="493"/>
                  </a:cubicBezTo>
                  <a:cubicBezTo>
                    <a:pt x="453" y="481"/>
                    <a:pt x="489" y="469"/>
                    <a:pt x="512" y="446"/>
                  </a:cubicBezTo>
                  <a:cubicBezTo>
                    <a:pt x="536" y="422"/>
                    <a:pt x="548" y="386"/>
                    <a:pt x="560" y="362"/>
                  </a:cubicBezTo>
                  <a:cubicBezTo>
                    <a:pt x="572" y="326"/>
                    <a:pt x="584" y="291"/>
                    <a:pt x="584" y="267"/>
                  </a:cubicBezTo>
                  <a:cubicBezTo>
                    <a:pt x="584" y="243"/>
                    <a:pt x="572" y="219"/>
                    <a:pt x="572" y="196"/>
                  </a:cubicBezTo>
                  <a:cubicBezTo>
                    <a:pt x="560" y="148"/>
                    <a:pt x="536" y="112"/>
                    <a:pt x="512" y="76"/>
                  </a:cubicBezTo>
                  <a:cubicBezTo>
                    <a:pt x="489" y="65"/>
                    <a:pt x="477" y="53"/>
                    <a:pt x="453" y="41"/>
                  </a:cubicBezTo>
                  <a:cubicBezTo>
                    <a:pt x="417" y="17"/>
                    <a:pt x="370" y="5"/>
                    <a:pt x="322" y="5"/>
                  </a:cubicBezTo>
                  <a:lnTo>
                    <a:pt x="262" y="5"/>
                  </a:lnTo>
                  <a:cubicBezTo>
                    <a:pt x="252" y="2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2237475" y="2779825"/>
              <a:ext cx="13700" cy="14425"/>
            </a:xfrm>
            <a:custGeom>
              <a:avLst/>
              <a:gdLst/>
              <a:ahLst/>
              <a:cxnLst/>
              <a:rect l="l" t="t" r="r" b="b"/>
              <a:pathLst>
                <a:path w="548" h="577" extrusionOk="0">
                  <a:moveTo>
                    <a:pt x="298" y="0"/>
                  </a:moveTo>
                  <a:cubicBezTo>
                    <a:pt x="289" y="0"/>
                    <a:pt x="281" y="1"/>
                    <a:pt x="274" y="5"/>
                  </a:cubicBezTo>
                  <a:lnTo>
                    <a:pt x="203" y="5"/>
                  </a:lnTo>
                  <a:cubicBezTo>
                    <a:pt x="179" y="17"/>
                    <a:pt x="167" y="29"/>
                    <a:pt x="143" y="29"/>
                  </a:cubicBezTo>
                  <a:cubicBezTo>
                    <a:pt x="119" y="53"/>
                    <a:pt x="96" y="76"/>
                    <a:pt x="72" y="100"/>
                  </a:cubicBezTo>
                  <a:cubicBezTo>
                    <a:pt x="60" y="124"/>
                    <a:pt x="36" y="148"/>
                    <a:pt x="36" y="184"/>
                  </a:cubicBezTo>
                  <a:cubicBezTo>
                    <a:pt x="24" y="195"/>
                    <a:pt x="24" y="219"/>
                    <a:pt x="12" y="231"/>
                  </a:cubicBezTo>
                  <a:cubicBezTo>
                    <a:pt x="0" y="279"/>
                    <a:pt x="0" y="326"/>
                    <a:pt x="12" y="374"/>
                  </a:cubicBezTo>
                  <a:cubicBezTo>
                    <a:pt x="24" y="422"/>
                    <a:pt x="48" y="469"/>
                    <a:pt x="84" y="493"/>
                  </a:cubicBezTo>
                  <a:cubicBezTo>
                    <a:pt x="96" y="517"/>
                    <a:pt x="119" y="529"/>
                    <a:pt x="131" y="541"/>
                  </a:cubicBezTo>
                  <a:cubicBezTo>
                    <a:pt x="179" y="565"/>
                    <a:pt x="227" y="576"/>
                    <a:pt x="274" y="576"/>
                  </a:cubicBezTo>
                  <a:cubicBezTo>
                    <a:pt x="310" y="576"/>
                    <a:pt x="346" y="576"/>
                    <a:pt x="369" y="553"/>
                  </a:cubicBezTo>
                  <a:cubicBezTo>
                    <a:pt x="405" y="541"/>
                    <a:pt x="441" y="517"/>
                    <a:pt x="465" y="493"/>
                  </a:cubicBezTo>
                  <a:cubicBezTo>
                    <a:pt x="488" y="457"/>
                    <a:pt x="512" y="422"/>
                    <a:pt x="524" y="374"/>
                  </a:cubicBezTo>
                  <a:cubicBezTo>
                    <a:pt x="548" y="326"/>
                    <a:pt x="548" y="279"/>
                    <a:pt x="524" y="231"/>
                  </a:cubicBezTo>
                  <a:cubicBezTo>
                    <a:pt x="524" y="219"/>
                    <a:pt x="512" y="195"/>
                    <a:pt x="512" y="184"/>
                  </a:cubicBezTo>
                  <a:cubicBezTo>
                    <a:pt x="500" y="160"/>
                    <a:pt x="488" y="136"/>
                    <a:pt x="477" y="124"/>
                  </a:cubicBezTo>
                  <a:cubicBezTo>
                    <a:pt x="465" y="88"/>
                    <a:pt x="441" y="64"/>
                    <a:pt x="417" y="53"/>
                  </a:cubicBezTo>
                  <a:cubicBezTo>
                    <a:pt x="405" y="41"/>
                    <a:pt x="381" y="29"/>
                    <a:pt x="369" y="17"/>
                  </a:cubicBezTo>
                  <a:cubicBezTo>
                    <a:pt x="344" y="8"/>
                    <a:pt x="319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2276750" y="2743325"/>
              <a:ext cx="14625" cy="13125"/>
            </a:xfrm>
            <a:custGeom>
              <a:avLst/>
              <a:gdLst/>
              <a:ahLst/>
              <a:cxnLst/>
              <a:rect l="l" t="t" r="r" b="b"/>
              <a:pathLst>
                <a:path w="585" h="525" extrusionOk="0">
                  <a:moveTo>
                    <a:pt x="263" y="0"/>
                  </a:moveTo>
                  <a:cubicBezTo>
                    <a:pt x="227" y="0"/>
                    <a:pt x="203" y="12"/>
                    <a:pt x="168" y="24"/>
                  </a:cubicBezTo>
                  <a:cubicBezTo>
                    <a:pt x="132" y="36"/>
                    <a:pt x="108" y="48"/>
                    <a:pt x="84" y="84"/>
                  </a:cubicBezTo>
                  <a:cubicBezTo>
                    <a:pt x="60" y="108"/>
                    <a:pt x="37" y="131"/>
                    <a:pt x="25" y="167"/>
                  </a:cubicBezTo>
                  <a:cubicBezTo>
                    <a:pt x="13" y="191"/>
                    <a:pt x="1" y="227"/>
                    <a:pt x="13" y="262"/>
                  </a:cubicBezTo>
                  <a:cubicBezTo>
                    <a:pt x="13" y="286"/>
                    <a:pt x="13" y="310"/>
                    <a:pt x="13" y="334"/>
                  </a:cubicBezTo>
                  <a:cubicBezTo>
                    <a:pt x="25" y="381"/>
                    <a:pt x="49" y="417"/>
                    <a:pt x="84" y="441"/>
                  </a:cubicBezTo>
                  <a:cubicBezTo>
                    <a:pt x="96" y="465"/>
                    <a:pt x="120" y="477"/>
                    <a:pt x="132" y="489"/>
                  </a:cubicBezTo>
                  <a:cubicBezTo>
                    <a:pt x="180" y="512"/>
                    <a:pt x="215" y="524"/>
                    <a:pt x="263" y="524"/>
                  </a:cubicBezTo>
                  <a:cubicBezTo>
                    <a:pt x="287" y="524"/>
                    <a:pt x="310" y="524"/>
                    <a:pt x="334" y="512"/>
                  </a:cubicBezTo>
                  <a:cubicBezTo>
                    <a:pt x="370" y="512"/>
                    <a:pt x="394" y="512"/>
                    <a:pt x="430" y="489"/>
                  </a:cubicBezTo>
                  <a:cubicBezTo>
                    <a:pt x="453" y="489"/>
                    <a:pt x="489" y="465"/>
                    <a:pt x="513" y="441"/>
                  </a:cubicBezTo>
                  <a:cubicBezTo>
                    <a:pt x="537" y="417"/>
                    <a:pt x="549" y="393"/>
                    <a:pt x="561" y="358"/>
                  </a:cubicBezTo>
                  <a:cubicBezTo>
                    <a:pt x="572" y="334"/>
                    <a:pt x="584" y="298"/>
                    <a:pt x="584" y="262"/>
                  </a:cubicBezTo>
                  <a:lnTo>
                    <a:pt x="572" y="191"/>
                  </a:lnTo>
                  <a:cubicBezTo>
                    <a:pt x="561" y="155"/>
                    <a:pt x="537" y="120"/>
                    <a:pt x="513" y="84"/>
                  </a:cubicBezTo>
                  <a:cubicBezTo>
                    <a:pt x="489" y="72"/>
                    <a:pt x="477" y="60"/>
                    <a:pt x="453" y="36"/>
                  </a:cubicBezTo>
                  <a:cubicBezTo>
                    <a:pt x="418" y="24"/>
                    <a:pt x="370" y="12"/>
                    <a:pt x="334" y="12"/>
                  </a:cubicBezTo>
                  <a:cubicBezTo>
                    <a:pt x="310" y="12"/>
                    <a:pt x="287" y="12"/>
                    <a:pt x="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2235975" y="2760000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cubicBezTo>
                    <a:pt x="1" y="0"/>
                    <a:pt x="1" y="322"/>
                    <a:pt x="203" y="322"/>
                  </a:cubicBezTo>
                  <a:cubicBezTo>
                    <a:pt x="406" y="322"/>
                    <a:pt x="406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2238650" y="2711475"/>
              <a:ext cx="14325" cy="11050"/>
            </a:xfrm>
            <a:custGeom>
              <a:avLst/>
              <a:gdLst/>
              <a:ahLst/>
              <a:cxnLst/>
              <a:rect l="l" t="t" r="r" b="b"/>
              <a:pathLst>
                <a:path w="573" h="442" extrusionOk="0">
                  <a:moveTo>
                    <a:pt x="287" y="1"/>
                  </a:moveTo>
                  <a:cubicBezTo>
                    <a:pt x="1" y="1"/>
                    <a:pt x="1" y="441"/>
                    <a:pt x="287" y="441"/>
                  </a:cubicBezTo>
                  <a:cubicBezTo>
                    <a:pt x="572" y="441"/>
                    <a:pt x="572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2216625" y="2671000"/>
              <a:ext cx="17600" cy="13700"/>
            </a:xfrm>
            <a:custGeom>
              <a:avLst/>
              <a:gdLst/>
              <a:ahLst/>
              <a:cxnLst/>
              <a:rect l="l" t="t" r="r" b="b"/>
              <a:pathLst>
                <a:path w="704" h="548" extrusionOk="0">
                  <a:moveTo>
                    <a:pt x="358" y="0"/>
                  </a:moveTo>
                  <a:cubicBezTo>
                    <a:pt x="1" y="0"/>
                    <a:pt x="1" y="548"/>
                    <a:pt x="358" y="548"/>
                  </a:cubicBezTo>
                  <a:cubicBezTo>
                    <a:pt x="703" y="548"/>
                    <a:pt x="70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2199075" y="2721675"/>
              <a:ext cx="14000" cy="12675"/>
            </a:xfrm>
            <a:custGeom>
              <a:avLst/>
              <a:gdLst/>
              <a:ahLst/>
              <a:cxnLst/>
              <a:rect l="l" t="t" r="r" b="b"/>
              <a:pathLst>
                <a:path w="560" h="507" extrusionOk="0">
                  <a:moveTo>
                    <a:pt x="300" y="0"/>
                  </a:moveTo>
                  <a:cubicBezTo>
                    <a:pt x="277" y="0"/>
                    <a:pt x="256" y="3"/>
                    <a:pt x="239" y="9"/>
                  </a:cubicBezTo>
                  <a:cubicBezTo>
                    <a:pt x="227" y="9"/>
                    <a:pt x="215" y="9"/>
                    <a:pt x="203" y="21"/>
                  </a:cubicBezTo>
                  <a:lnTo>
                    <a:pt x="191" y="21"/>
                  </a:lnTo>
                  <a:cubicBezTo>
                    <a:pt x="155" y="21"/>
                    <a:pt x="119" y="57"/>
                    <a:pt x="84" y="81"/>
                  </a:cubicBezTo>
                  <a:cubicBezTo>
                    <a:pt x="84" y="81"/>
                    <a:pt x="72" y="93"/>
                    <a:pt x="72" y="93"/>
                  </a:cubicBezTo>
                  <a:cubicBezTo>
                    <a:pt x="48" y="104"/>
                    <a:pt x="36" y="140"/>
                    <a:pt x="24" y="164"/>
                  </a:cubicBezTo>
                  <a:cubicBezTo>
                    <a:pt x="12" y="188"/>
                    <a:pt x="0" y="224"/>
                    <a:pt x="12" y="247"/>
                  </a:cubicBezTo>
                  <a:cubicBezTo>
                    <a:pt x="12" y="271"/>
                    <a:pt x="12" y="295"/>
                    <a:pt x="12" y="319"/>
                  </a:cubicBezTo>
                  <a:cubicBezTo>
                    <a:pt x="24" y="354"/>
                    <a:pt x="48" y="390"/>
                    <a:pt x="72" y="414"/>
                  </a:cubicBezTo>
                  <a:cubicBezTo>
                    <a:pt x="72" y="426"/>
                    <a:pt x="84" y="426"/>
                    <a:pt x="84" y="426"/>
                  </a:cubicBezTo>
                  <a:cubicBezTo>
                    <a:pt x="96" y="438"/>
                    <a:pt x="119" y="450"/>
                    <a:pt x="131" y="462"/>
                  </a:cubicBezTo>
                  <a:cubicBezTo>
                    <a:pt x="155" y="474"/>
                    <a:pt x="167" y="485"/>
                    <a:pt x="191" y="485"/>
                  </a:cubicBezTo>
                  <a:cubicBezTo>
                    <a:pt x="203" y="485"/>
                    <a:pt x="203" y="497"/>
                    <a:pt x="203" y="497"/>
                  </a:cubicBezTo>
                  <a:lnTo>
                    <a:pt x="239" y="497"/>
                  </a:lnTo>
                  <a:cubicBezTo>
                    <a:pt x="256" y="503"/>
                    <a:pt x="277" y="506"/>
                    <a:pt x="300" y="506"/>
                  </a:cubicBezTo>
                  <a:cubicBezTo>
                    <a:pt x="322" y="506"/>
                    <a:pt x="346" y="503"/>
                    <a:pt x="369" y="497"/>
                  </a:cubicBezTo>
                  <a:cubicBezTo>
                    <a:pt x="417" y="485"/>
                    <a:pt x="453" y="462"/>
                    <a:pt x="477" y="438"/>
                  </a:cubicBezTo>
                  <a:cubicBezTo>
                    <a:pt x="500" y="414"/>
                    <a:pt x="512" y="402"/>
                    <a:pt x="524" y="378"/>
                  </a:cubicBezTo>
                  <a:cubicBezTo>
                    <a:pt x="548" y="343"/>
                    <a:pt x="560" y="295"/>
                    <a:pt x="560" y="259"/>
                  </a:cubicBezTo>
                  <a:cubicBezTo>
                    <a:pt x="560" y="224"/>
                    <a:pt x="548" y="188"/>
                    <a:pt x="536" y="152"/>
                  </a:cubicBezTo>
                  <a:cubicBezTo>
                    <a:pt x="524" y="128"/>
                    <a:pt x="500" y="93"/>
                    <a:pt x="477" y="69"/>
                  </a:cubicBezTo>
                  <a:cubicBezTo>
                    <a:pt x="453" y="45"/>
                    <a:pt x="417" y="21"/>
                    <a:pt x="369" y="9"/>
                  </a:cubicBezTo>
                  <a:cubicBezTo>
                    <a:pt x="346" y="3"/>
                    <a:pt x="322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2252650" y="2684100"/>
              <a:ext cx="20575" cy="15800"/>
            </a:xfrm>
            <a:custGeom>
              <a:avLst/>
              <a:gdLst/>
              <a:ahLst/>
              <a:cxnLst/>
              <a:rect l="l" t="t" r="r" b="b"/>
              <a:pathLst>
                <a:path w="823" h="632" extrusionOk="0">
                  <a:moveTo>
                    <a:pt x="417" y="0"/>
                  </a:moveTo>
                  <a:cubicBezTo>
                    <a:pt x="12" y="0"/>
                    <a:pt x="1" y="631"/>
                    <a:pt x="417" y="631"/>
                  </a:cubicBezTo>
                  <a:cubicBezTo>
                    <a:pt x="822" y="631"/>
                    <a:pt x="82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2323200" y="2758800"/>
              <a:ext cx="17575" cy="13425"/>
            </a:xfrm>
            <a:custGeom>
              <a:avLst/>
              <a:gdLst/>
              <a:ahLst/>
              <a:cxnLst/>
              <a:rect l="l" t="t" r="r" b="b"/>
              <a:pathLst>
                <a:path w="703" h="537" extrusionOk="0">
                  <a:moveTo>
                    <a:pt x="346" y="1"/>
                  </a:moveTo>
                  <a:cubicBezTo>
                    <a:pt x="0" y="1"/>
                    <a:pt x="0" y="536"/>
                    <a:pt x="346" y="536"/>
                  </a:cubicBezTo>
                  <a:cubicBezTo>
                    <a:pt x="691" y="536"/>
                    <a:pt x="703" y="1"/>
                    <a:pt x="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2286000" y="2833800"/>
              <a:ext cx="13700" cy="10750"/>
            </a:xfrm>
            <a:custGeom>
              <a:avLst/>
              <a:gdLst/>
              <a:ahLst/>
              <a:cxnLst/>
              <a:rect l="l" t="t" r="r" b="b"/>
              <a:pathLst>
                <a:path w="548" h="430" extrusionOk="0">
                  <a:moveTo>
                    <a:pt x="274" y="1"/>
                  </a:moveTo>
                  <a:cubicBezTo>
                    <a:pt x="0" y="1"/>
                    <a:pt x="0" y="430"/>
                    <a:pt x="274" y="430"/>
                  </a:cubicBezTo>
                  <a:cubicBezTo>
                    <a:pt x="548" y="430"/>
                    <a:pt x="548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16"/>
          <p:cNvGrpSpPr/>
          <p:nvPr/>
        </p:nvGrpSpPr>
        <p:grpSpPr>
          <a:xfrm rot="-3362101" flipH="1">
            <a:off x="7748801" y="-624927"/>
            <a:ext cx="604523" cy="1901022"/>
            <a:chOff x="5784691" y="2227775"/>
            <a:chExt cx="604508" cy="1900975"/>
          </a:xfrm>
        </p:grpSpPr>
        <p:sp>
          <p:nvSpPr>
            <p:cNvPr id="673" name="Google Shape;673;p16"/>
            <p:cNvSpPr/>
            <p:nvPr/>
          </p:nvSpPr>
          <p:spPr>
            <a:xfrm>
              <a:off x="6286232" y="2227775"/>
              <a:ext cx="102968" cy="82522"/>
            </a:xfrm>
            <a:custGeom>
              <a:avLst/>
              <a:gdLst/>
              <a:ahLst/>
              <a:cxnLst/>
              <a:rect l="l" t="t" r="r" b="b"/>
              <a:pathLst>
                <a:path w="418" h="335" extrusionOk="0">
                  <a:moveTo>
                    <a:pt x="203" y="1"/>
                  </a:moveTo>
                  <a:cubicBezTo>
                    <a:pt x="1" y="1"/>
                    <a:pt x="1" y="334"/>
                    <a:pt x="203" y="334"/>
                  </a:cubicBezTo>
                  <a:cubicBezTo>
                    <a:pt x="418" y="334"/>
                    <a:pt x="41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6192378" y="2436175"/>
              <a:ext cx="102968" cy="82276"/>
            </a:xfrm>
            <a:custGeom>
              <a:avLst/>
              <a:gdLst/>
              <a:ahLst/>
              <a:cxnLst/>
              <a:rect l="l" t="t" r="r" b="b"/>
              <a:pathLst>
                <a:path w="418" h="334" extrusionOk="0">
                  <a:moveTo>
                    <a:pt x="215" y="0"/>
                  </a:moveTo>
                  <a:cubicBezTo>
                    <a:pt x="1" y="12"/>
                    <a:pt x="1" y="334"/>
                    <a:pt x="215" y="334"/>
                  </a:cubicBezTo>
                  <a:cubicBezTo>
                    <a:pt x="418" y="334"/>
                    <a:pt x="418" y="0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6078078" y="2688423"/>
              <a:ext cx="55918" cy="41138"/>
            </a:xfrm>
            <a:custGeom>
              <a:avLst/>
              <a:gdLst/>
              <a:ahLst/>
              <a:cxnLst/>
              <a:rect l="l" t="t" r="r" b="b"/>
              <a:pathLst>
                <a:path w="227" h="167" extrusionOk="0">
                  <a:moveTo>
                    <a:pt x="108" y="0"/>
                  </a:moveTo>
                  <a:cubicBezTo>
                    <a:pt x="1" y="0"/>
                    <a:pt x="1" y="167"/>
                    <a:pt x="108" y="167"/>
                  </a:cubicBezTo>
                  <a:cubicBezTo>
                    <a:pt x="227" y="167"/>
                    <a:pt x="227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6072166" y="2823169"/>
              <a:ext cx="64786" cy="50252"/>
            </a:xfrm>
            <a:custGeom>
              <a:avLst/>
              <a:gdLst/>
              <a:ahLst/>
              <a:cxnLst/>
              <a:rect l="l" t="t" r="r" b="b"/>
              <a:pathLst>
                <a:path w="263" h="204" extrusionOk="0">
                  <a:moveTo>
                    <a:pt x="132" y="1"/>
                  </a:moveTo>
                  <a:cubicBezTo>
                    <a:pt x="1" y="1"/>
                    <a:pt x="1" y="203"/>
                    <a:pt x="132" y="203"/>
                  </a:cubicBezTo>
                  <a:cubicBezTo>
                    <a:pt x="263" y="203"/>
                    <a:pt x="263" y="1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6057632" y="3163359"/>
              <a:ext cx="140904" cy="108880"/>
            </a:xfrm>
            <a:custGeom>
              <a:avLst/>
              <a:gdLst/>
              <a:ahLst/>
              <a:cxnLst/>
              <a:rect l="l" t="t" r="r" b="b"/>
              <a:pathLst>
                <a:path w="572" h="442" extrusionOk="0">
                  <a:moveTo>
                    <a:pt x="286" y="1"/>
                  </a:moveTo>
                  <a:cubicBezTo>
                    <a:pt x="0" y="1"/>
                    <a:pt x="0" y="442"/>
                    <a:pt x="286" y="442"/>
                  </a:cubicBezTo>
                  <a:cubicBezTo>
                    <a:pt x="572" y="442"/>
                    <a:pt x="572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5987180" y="3459701"/>
              <a:ext cx="97056" cy="73654"/>
            </a:xfrm>
            <a:custGeom>
              <a:avLst/>
              <a:gdLst/>
              <a:ahLst/>
              <a:cxnLst/>
              <a:rect l="l" t="t" r="r" b="b"/>
              <a:pathLst>
                <a:path w="394" h="299" extrusionOk="0">
                  <a:moveTo>
                    <a:pt x="203" y="1"/>
                  </a:moveTo>
                  <a:cubicBezTo>
                    <a:pt x="1" y="1"/>
                    <a:pt x="1" y="298"/>
                    <a:pt x="203" y="298"/>
                  </a:cubicBezTo>
                  <a:cubicBezTo>
                    <a:pt x="393" y="298"/>
                    <a:pt x="393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5784691" y="3805803"/>
              <a:ext cx="38428" cy="29560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84" y="0"/>
                  </a:moveTo>
                  <a:cubicBezTo>
                    <a:pt x="1" y="0"/>
                    <a:pt x="1" y="119"/>
                    <a:pt x="84" y="119"/>
                  </a:cubicBezTo>
                  <a:cubicBezTo>
                    <a:pt x="156" y="119"/>
                    <a:pt x="156" y="0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5858100" y="4066920"/>
              <a:ext cx="79566" cy="61830"/>
            </a:xfrm>
            <a:custGeom>
              <a:avLst/>
              <a:gdLst/>
              <a:ahLst/>
              <a:cxnLst/>
              <a:rect l="l" t="t" r="r" b="b"/>
              <a:pathLst>
                <a:path w="323" h="251" extrusionOk="0">
                  <a:moveTo>
                    <a:pt x="155" y="0"/>
                  </a:moveTo>
                  <a:cubicBezTo>
                    <a:pt x="1" y="0"/>
                    <a:pt x="1" y="250"/>
                    <a:pt x="155" y="250"/>
                  </a:cubicBezTo>
                  <a:cubicBezTo>
                    <a:pt x="322" y="250"/>
                    <a:pt x="322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1" name="Google Shape;681;p16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 b="0"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2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682" name="Google Shape;682;p16"/>
          <p:cNvSpPr txBox="1">
            <a:spLocks noGrp="1"/>
          </p:cNvSpPr>
          <p:nvPr>
            <p:ph type="subTitle" idx="1"/>
          </p:nvPr>
        </p:nvSpPr>
        <p:spPr>
          <a:xfrm>
            <a:off x="834350" y="3097803"/>
            <a:ext cx="2500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3" name="Google Shape;683;p16"/>
          <p:cNvSpPr txBox="1">
            <a:spLocks noGrp="1"/>
          </p:cNvSpPr>
          <p:nvPr>
            <p:ph type="subTitle" idx="2"/>
          </p:nvPr>
        </p:nvSpPr>
        <p:spPr>
          <a:xfrm>
            <a:off x="3341826" y="3097807"/>
            <a:ext cx="2494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4" name="Google Shape;684;p16"/>
          <p:cNvSpPr txBox="1">
            <a:spLocks noGrp="1"/>
          </p:cNvSpPr>
          <p:nvPr>
            <p:ph type="subTitle" idx="3"/>
          </p:nvPr>
        </p:nvSpPr>
        <p:spPr>
          <a:xfrm>
            <a:off x="5829903" y="3097801"/>
            <a:ext cx="2479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5" name="Google Shape;685;p16"/>
          <p:cNvSpPr txBox="1">
            <a:spLocks noGrp="1"/>
          </p:cNvSpPr>
          <p:nvPr>
            <p:ph type="subTitle" idx="4"/>
          </p:nvPr>
        </p:nvSpPr>
        <p:spPr>
          <a:xfrm>
            <a:off x="825125" y="2533737"/>
            <a:ext cx="25005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686" name="Google Shape;686;p16"/>
          <p:cNvSpPr txBox="1">
            <a:spLocks noGrp="1"/>
          </p:cNvSpPr>
          <p:nvPr>
            <p:ph type="subTitle" idx="5"/>
          </p:nvPr>
        </p:nvSpPr>
        <p:spPr>
          <a:xfrm>
            <a:off x="3341826" y="2533723"/>
            <a:ext cx="24945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687" name="Google Shape;687;p16"/>
          <p:cNvSpPr txBox="1">
            <a:spLocks noGrp="1"/>
          </p:cNvSpPr>
          <p:nvPr>
            <p:ph type="subTitle" idx="6"/>
          </p:nvPr>
        </p:nvSpPr>
        <p:spPr>
          <a:xfrm>
            <a:off x="5839050" y="2533736"/>
            <a:ext cx="24798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688" name="Google Shape;688;p16"/>
          <p:cNvSpPr txBox="1">
            <a:spLocks noGrp="1"/>
          </p:cNvSpPr>
          <p:nvPr>
            <p:ph type="title" idx="7" hasCustomPrompt="1"/>
          </p:nvPr>
        </p:nvSpPr>
        <p:spPr>
          <a:xfrm rot="-12379">
            <a:off x="825726" y="1797850"/>
            <a:ext cx="2499316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689" name="Google Shape;689;p16"/>
          <p:cNvSpPr txBox="1">
            <a:spLocks noGrp="1"/>
          </p:cNvSpPr>
          <p:nvPr>
            <p:ph type="title" idx="8" hasCustomPrompt="1"/>
          </p:nvPr>
        </p:nvSpPr>
        <p:spPr>
          <a:xfrm rot="-14524">
            <a:off x="3335977" y="1797862"/>
            <a:ext cx="2485222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690" name="Google Shape;690;p16"/>
          <p:cNvSpPr txBox="1">
            <a:spLocks noGrp="1"/>
          </p:cNvSpPr>
          <p:nvPr>
            <p:ph type="title" idx="9" hasCustomPrompt="1"/>
          </p:nvPr>
        </p:nvSpPr>
        <p:spPr>
          <a:xfrm rot="-14549">
            <a:off x="5818639" y="1797850"/>
            <a:ext cx="2481022" cy="50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ivo Black"/>
              <a:buNone/>
              <a:defRPr sz="3200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ivo Black"/>
              <a:buNone/>
              <a:defRPr sz="3200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ivo Black"/>
              <a:buNone/>
              <a:defRPr sz="3200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ivo Black"/>
              <a:buNone/>
              <a:defRPr sz="3200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ivo Black"/>
              <a:buNone/>
              <a:defRPr sz="3200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ivo Black"/>
              <a:buNone/>
              <a:defRPr sz="3200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ivo Black"/>
              <a:buNone/>
              <a:defRPr sz="3200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ivo Black"/>
              <a:buNone/>
              <a:defRPr sz="3200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ivo Black"/>
              <a:buNone/>
              <a:defRPr sz="3200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rgbClr val="FFFFFF"/>
                </a:solidFill>
              </a:defRPr>
            </a:lvl1pPr>
            <a:lvl2pPr lvl="1" algn="r">
              <a:buNone/>
              <a:defRPr sz="1000">
                <a:solidFill>
                  <a:srgbClr val="FFFFFF"/>
                </a:solidFill>
              </a:defRPr>
            </a:lvl2pPr>
            <a:lvl3pPr lvl="2" algn="r">
              <a:buNone/>
              <a:defRPr sz="1000">
                <a:solidFill>
                  <a:srgbClr val="FFFFFF"/>
                </a:solidFill>
              </a:defRPr>
            </a:lvl3pPr>
            <a:lvl4pPr lvl="3" algn="r">
              <a:buNone/>
              <a:defRPr sz="1000">
                <a:solidFill>
                  <a:srgbClr val="FFFFFF"/>
                </a:solidFill>
              </a:defRPr>
            </a:lvl4pPr>
            <a:lvl5pPr lvl="4" algn="r">
              <a:buNone/>
              <a:defRPr sz="1000">
                <a:solidFill>
                  <a:srgbClr val="FFFFFF"/>
                </a:solidFill>
              </a:defRPr>
            </a:lvl5pPr>
            <a:lvl6pPr lvl="5" algn="r">
              <a:buNone/>
              <a:defRPr sz="1000">
                <a:solidFill>
                  <a:srgbClr val="FFFFFF"/>
                </a:solidFill>
              </a:defRPr>
            </a:lvl6pPr>
            <a:lvl7pPr lvl="6" algn="r">
              <a:buNone/>
              <a:defRPr sz="1000">
                <a:solidFill>
                  <a:srgbClr val="FFFFFF"/>
                </a:solidFill>
              </a:defRPr>
            </a:lvl7pPr>
            <a:lvl8pPr lvl="7" algn="r">
              <a:buNone/>
              <a:defRPr sz="1000">
                <a:solidFill>
                  <a:srgbClr val="FFFFFF"/>
                </a:solidFill>
              </a:defRPr>
            </a:lvl8pPr>
            <a:lvl9pPr lvl="8" algn="r"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2" r:id="rId9"/>
    <p:sldLayoutId id="2147483666" r:id="rId10"/>
    <p:sldLayoutId id="2147483668" r:id="rId11"/>
    <p:sldLayoutId id="2147483672" r:id="rId12"/>
    <p:sldLayoutId id="2147483673" r:id="rId13"/>
    <p:sldLayoutId id="2147483676" r:id="rId14"/>
    <p:sldLayoutId id="2147483680" r:id="rId15"/>
    <p:sldLayoutId id="2147483681" r:id="rId16"/>
    <p:sldLayoutId id="2147483682" r:id="rId17"/>
    <p:sldLayoutId id="2147483683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ngdc.noaa.gov/hazel/view/hazards/tsunami/event-data?minYear=1800" TargetMode="External"/><Relationship Id="rId5" Type="http://schemas.openxmlformats.org/officeDocument/2006/relationships/hyperlink" Target="https://data.world/dhs/historical-tsunami-event" TargetMode="External"/><Relationship Id="rId4" Type="http://schemas.openxmlformats.org/officeDocument/2006/relationships/hyperlink" Target="https://en.wikipedia.org/wiki/List_of_tsunami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40"/>
          <p:cNvSpPr txBox="1">
            <a:spLocks noGrp="1"/>
          </p:cNvSpPr>
          <p:nvPr>
            <p:ph type="ctrTitle"/>
          </p:nvPr>
        </p:nvSpPr>
        <p:spPr>
          <a:xfrm>
            <a:off x="1698156" y="1282325"/>
            <a:ext cx="5747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Chivo Black" panose="020B0604020202020204" charset="0"/>
              </a:rPr>
              <a:t>TSUNAMI All OVER THE WORLD</a:t>
            </a:r>
            <a:endParaRPr sz="4800" dirty="0">
              <a:latin typeface="Chivo Black" panose="020B0604020202020204" charset="0"/>
            </a:endParaRPr>
          </a:p>
        </p:txBody>
      </p:sp>
      <p:sp>
        <p:nvSpPr>
          <p:cNvPr id="1662" name="Google Shape;1662;p40"/>
          <p:cNvSpPr txBox="1">
            <a:spLocks noGrp="1"/>
          </p:cNvSpPr>
          <p:nvPr>
            <p:ph type="subTitle" idx="1"/>
          </p:nvPr>
        </p:nvSpPr>
        <p:spPr>
          <a:xfrm>
            <a:off x="1698150" y="3371875"/>
            <a:ext cx="57477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he-IL" sz="1800" dirty="0" err="1">
                <a:ea typeface="+mn-lt"/>
                <a:cs typeface="+mn-lt"/>
              </a:rPr>
              <a:t>data</a:t>
            </a:r>
            <a:r>
              <a:rPr lang="he-IL" sz="1800" dirty="0">
                <a:ea typeface="+mn-lt"/>
                <a:cs typeface="+mn-lt"/>
              </a:rPr>
              <a:t> </a:t>
            </a:r>
            <a:r>
              <a:rPr lang="he-IL" sz="1800" dirty="0" err="1">
                <a:ea typeface="+mn-lt"/>
                <a:cs typeface="+mn-lt"/>
              </a:rPr>
              <a:t>mining</a:t>
            </a:r>
            <a:r>
              <a:rPr lang="he-IL" sz="1800" dirty="0">
                <a:ea typeface="+mn-lt"/>
                <a:cs typeface="+mn-lt"/>
              </a:rPr>
              <a:t> </a:t>
            </a:r>
            <a:r>
              <a:rPr lang="he-IL" sz="1800" dirty="0" err="1">
                <a:ea typeface="+mn-lt"/>
                <a:cs typeface="+mn-lt"/>
              </a:rPr>
              <a:t>and</a:t>
            </a:r>
            <a:r>
              <a:rPr lang="he-IL" sz="1800" dirty="0">
                <a:ea typeface="+mn-lt"/>
                <a:cs typeface="+mn-lt"/>
              </a:rPr>
              <a:t> </a:t>
            </a:r>
            <a:r>
              <a:rPr lang="he-IL" sz="1800" dirty="0" err="1">
                <a:ea typeface="+mn-lt"/>
                <a:cs typeface="+mn-lt"/>
              </a:rPr>
              <a:t>machine</a:t>
            </a:r>
            <a:r>
              <a:rPr lang="he-IL" sz="1800" dirty="0">
                <a:ea typeface="+mn-lt"/>
                <a:cs typeface="+mn-lt"/>
              </a:rPr>
              <a:t> </a:t>
            </a:r>
            <a:r>
              <a:rPr lang="he-IL" sz="1800" dirty="0" err="1">
                <a:ea typeface="+mn-lt"/>
                <a:cs typeface="+mn-lt"/>
              </a:rPr>
              <a:t>learning</a:t>
            </a:r>
            <a:r>
              <a:rPr lang="he-IL" sz="1800" dirty="0">
                <a:ea typeface="+mn-lt"/>
                <a:cs typeface="+mn-lt"/>
              </a:rPr>
              <a:t> </a:t>
            </a:r>
            <a:r>
              <a:rPr lang="he-IL" sz="1800" dirty="0" err="1">
                <a:ea typeface="+mn-lt"/>
                <a:cs typeface="+mn-lt"/>
              </a:rPr>
              <a:t>final</a:t>
            </a:r>
            <a:r>
              <a:rPr lang="he-IL" sz="1800" dirty="0">
                <a:ea typeface="+mn-lt"/>
                <a:cs typeface="+mn-lt"/>
              </a:rPr>
              <a:t> </a:t>
            </a:r>
            <a:r>
              <a:rPr lang="he-IL" sz="1800" dirty="0" err="1">
                <a:ea typeface="+mn-lt"/>
                <a:cs typeface="+mn-lt"/>
              </a:rPr>
              <a:t>project</a:t>
            </a:r>
            <a:endParaRPr lang="he-IL" sz="1800" dirty="0"/>
          </a:p>
        </p:txBody>
      </p:sp>
      <p:sp>
        <p:nvSpPr>
          <p:cNvPr id="4" name="Google Shape;1662;p40">
            <a:extLst>
              <a:ext uri="{FF2B5EF4-FFF2-40B4-BE49-F238E27FC236}">
                <a16:creationId xmlns:a16="http://schemas.microsoft.com/office/drawing/2014/main" id="{11D5167A-6129-49EF-81C4-F491F2ABD7DC}"/>
              </a:ext>
            </a:extLst>
          </p:cNvPr>
          <p:cNvSpPr txBox="1">
            <a:spLocks/>
          </p:cNvSpPr>
          <p:nvPr/>
        </p:nvSpPr>
        <p:spPr>
          <a:xfrm>
            <a:off x="6267750" y="4048434"/>
            <a:ext cx="388124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/>
            <a:r>
              <a:rPr lang="en-US" dirty="0">
                <a:ea typeface="+mn-lt"/>
                <a:cs typeface="+mn-lt"/>
              </a:rPr>
              <a:t>Yuval </a:t>
            </a:r>
            <a:r>
              <a:rPr lang="en-US" dirty="0" err="1">
                <a:ea typeface="+mn-lt"/>
                <a:cs typeface="+mn-lt"/>
              </a:rPr>
              <a:t>Zvi</a:t>
            </a:r>
            <a:r>
              <a:rPr lang="en-US" dirty="0">
                <a:ea typeface="+mn-lt"/>
                <a:cs typeface="+mn-lt"/>
              </a:rPr>
              <a:t> Adar</a:t>
            </a:r>
          </a:p>
          <a:p>
            <a:pPr algn="l"/>
            <a:r>
              <a:rPr lang="en-US" dirty="0" err="1">
                <a:ea typeface="+mn-lt"/>
                <a:cs typeface="+mn-lt"/>
              </a:rPr>
              <a:t>Avi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Shilon</a:t>
            </a:r>
            <a:r>
              <a:rPr lang="en-US" dirty="0">
                <a:ea typeface="+mn-lt"/>
                <a:cs typeface="+mn-lt"/>
              </a:rPr>
              <a:t> </a:t>
            </a:r>
            <a:endParaRPr lang="he-IL" dirty="0"/>
          </a:p>
        </p:txBody>
      </p:sp>
      <p:grpSp>
        <p:nvGrpSpPr>
          <p:cNvPr id="5" name="Google Shape;9705;p89">
            <a:extLst>
              <a:ext uri="{FF2B5EF4-FFF2-40B4-BE49-F238E27FC236}">
                <a16:creationId xmlns:a16="http://schemas.microsoft.com/office/drawing/2014/main" id="{7807DCD3-34B4-42CD-BB2A-AF4327F18BF0}"/>
              </a:ext>
            </a:extLst>
          </p:cNvPr>
          <p:cNvGrpSpPr/>
          <p:nvPr/>
        </p:nvGrpSpPr>
        <p:grpSpPr>
          <a:xfrm flipH="1">
            <a:off x="932675" y="3861175"/>
            <a:ext cx="1162194" cy="1197388"/>
            <a:chOff x="-16419350" y="4058200"/>
            <a:chExt cx="304825" cy="303275"/>
          </a:xfrm>
          <a:solidFill>
            <a:srgbClr val="154D58"/>
          </a:solidFill>
        </p:grpSpPr>
        <p:sp>
          <p:nvSpPr>
            <p:cNvPr id="6" name="Google Shape;9706;p89">
              <a:extLst>
                <a:ext uri="{FF2B5EF4-FFF2-40B4-BE49-F238E27FC236}">
                  <a16:creationId xmlns:a16="http://schemas.microsoft.com/office/drawing/2014/main" id="{B25608E3-3517-438B-A38D-25C7C8383C25}"/>
                </a:ext>
              </a:extLst>
            </p:cNvPr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707;p89">
              <a:extLst>
                <a:ext uri="{FF2B5EF4-FFF2-40B4-BE49-F238E27FC236}">
                  <a16:creationId xmlns:a16="http://schemas.microsoft.com/office/drawing/2014/main" id="{61F619AC-972A-466C-8826-3D54C5D19BF4}"/>
                </a:ext>
              </a:extLst>
            </p:cNvPr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708;p89">
              <a:extLst>
                <a:ext uri="{FF2B5EF4-FFF2-40B4-BE49-F238E27FC236}">
                  <a16:creationId xmlns:a16="http://schemas.microsoft.com/office/drawing/2014/main" id="{5116EB6F-45E7-4C47-BE35-B774A02A3945}"/>
                </a:ext>
              </a:extLst>
            </p:cNvPr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709;p89">
              <a:extLst>
                <a:ext uri="{FF2B5EF4-FFF2-40B4-BE49-F238E27FC236}">
                  <a16:creationId xmlns:a16="http://schemas.microsoft.com/office/drawing/2014/main" id="{FD4E7589-8300-4472-ABDA-D0D4B288D18F}"/>
                </a:ext>
              </a:extLst>
            </p:cNvPr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710;p89">
              <a:extLst>
                <a:ext uri="{FF2B5EF4-FFF2-40B4-BE49-F238E27FC236}">
                  <a16:creationId xmlns:a16="http://schemas.microsoft.com/office/drawing/2014/main" id="{FCC24B6D-7B93-44F2-9585-5D694FFA7848}"/>
                </a:ext>
              </a:extLst>
            </p:cNvPr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711;p89">
              <a:extLst>
                <a:ext uri="{FF2B5EF4-FFF2-40B4-BE49-F238E27FC236}">
                  <a16:creationId xmlns:a16="http://schemas.microsoft.com/office/drawing/2014/main" id="{857A6D65-B922-47B7-A3D1-D29646762D44}"/>
                </a:ext>
              </a:extLst>
            </p:cNvPr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712;p89">
              <a:extLst>
                <a:ext uri="{FF2B5EF4-FFF2-40B4-BE49-F238E27FC236}">
                  <a16:creationId xmlns:a16="http://schemas.microsoft.com/office/drawing/2014/main" id="{63600F93-9BA8-4B36-9D72-D55C749E40EE}"/>
                </a:ext>
              </a:extLst>
            </p:cNvPr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58">
            <a:extLst>
              <a:ext uri="{FF2B5EF4-FFF2-40B4-BE49-F238E27FC236}">
                <a16:creationId xmlns:a16="http://schemas.microsoft.com/office/drawing/2014/main" id="{A3D9EDF0-658A-4349-81E7-9BF7048AE1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38456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b="1" dirty="0"/>
              <a:t>Exploring </a:t>
            </a:r>
            <a:r>
              <a:rPr lang="en-US" sz="2800" b="1" dirty="0">
                <a:latin typeface="+mj-lt"/>
                <a:cs typeface="+mj-cs"/>
              </a:rPr>
              <a:t>&amp;</a:t>
            </a:r>
            <a:r>
              <a:rPr lang="en-US" sz="2800" b="1" dirty="0"/>
              <a:t> Visualizing the Data </a:t>
            </a:r>
            <a:br>
              <a:rPr lang="he-IL" sz="2800" b="1" dirty="0"/>
            </a:br>
            <a:endParaRPr sz="2800" dirty="0"/>
          </a:p>
        </p:txBody>
      </p:sp>
      <p:pic>
        <p:nvPicPr>
          <p:cNvPr id="7" name="Picture 15">
            <a:extLst>
              <a:ext uri="{FF2B5EF4-FFF2-40B4-BE49-F238E27FC236}">
                <a16:creationId xmlns:a16="http://schemas.microsoft.com/office/drawing/2014/main" id="{AA3794DB-905F-4173-A27D-475C2E4EF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6200000">
            <a:off x="2062149" y="831630"/>
            <a:ext cx="2417543" cy="4859384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5DDBBFE4-D9C0-4F10-AC9E-53AEF9E5FB6F}"/>
              </a:ext>
            </a:extLst>
          </p:cNvPr>
          <p:cNvSpPr txBox="1"/>
          <p:nvPr/>
        </p:nvSpPr>
        <p:spPr>
          <a:xfrm>
            <a:off x="799103" y="1667829"/>
            <a:ext cx="485938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4D58"/>
              </a:buClr>
              <a:buSzPts val="1700"/>
              <a:buFont typeface="Chivo Black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168B91"/>
                </a:solidFill>
                <a:effectLst/>
                <a:uLnTx/>
                <a:uFillTx/>
                <a:latin typeface="Chivo Black"/>
                <a:cs typeface="Arial"/>
                <a:sym typeface="Chivo Black"/>
              </a:rPr>
              <a:t>Country vs. #Tsunami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4D58"/>
              </a:buClr>
              <a:buSzPts val="1700"/>
              <a:buFont typeface="Chivo Black"/>
              <a:buNone/>
              <a:tabLst/>
              <a:defRPr/>
            </a:pPr>
            <a:endParaRPr kumimoji="0" lang="en-US" sz="2200" b="0" i="0" u="none" strike="noStrike" kern="0" cap="none" spc="0" normalizeH="0" baseline="0" noProof="0" dirty="0">
              <a:ln>
                <a:noFill/>
              </a:ln>
              <a:solidFill>
                <a:srgbClr val="168B91"/>
              </a:solidFill>
              <a:effectLst/>
              <a:uLnTx/>
              <a:uFillTx/>
              <a:latin typeface="Chivo Black"/>
              <a:cs typeface="Arial"/>
              <a:sym typeface="Chivo Black"/>
            </a:endParaRPr>
          </a:p>
        </p:txBody>
      </p:sp>
      <p:pic>
        <p:nvPicPr>
          <p:cNvPr id="12" name="Picture 18">
            <a:extLst>
              <a:ext uri="{FF2B5EF4-FFF2-40B4-BE49-F238E27FC236}">
                <a16:creationId xmlns:a16="http://schemas.microsoft.com/office/drawing/2014/main" id="{D55F82AC-9CB7-47AD-BEFB-8246990EDC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/>
          <a:srcRect t="9401"/>
          <a:stretch/>
        </p:blipFill>
        <p:spPr bwMode="auto">
          <a:xfrm>
            <a:off x="5075583" y="1564236"/>
            <a:ext cx="3788149" cy="2041316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0C48D970-EBBB-4CC1-B2EA-CD36CDFE708D}"/>
              </a:ext>
            </a:extLst>
          </p:cNvPr>
          <p:cNvSpPr txBox="1"/>
          <p:nvPr/>
        </p:nvSpPr>
        <p:spPr>
          <a:xfrm>
            <a:off x="4572000" y="1050493"/>
            <a:ext cx="50225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4D58"/>
              </a:buClr>
              <a:buSzPts val="1700"/>
              <a:buFont typeface="Chivo Black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168B91"/>
                </a:solidFill>
                <a:effectLst/>
                <a:uLnTx/>
                <a:uFillTx/>
                <a:latin typeface="Chivo Black"/>
                <a:cs typeface="Arial"/>
                <a:sym typeface="Chivo Black"/>
              </a:rPr>
              <a:t>Mo vs. #Tsunami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45"/>
          <p:cNvSpPr txBox="1">
            <a:spLocks noGrp="1"/>
          </p:cNvSpPr>
          <p:nvPr>
            <p:ph type="title"/>
          </p:nvPr>
        </p:nvSpPr>
        <p:spPr>
          <a:xfrm>
            <a:off x="2063400" y="1321200"/>
            <a:ext cx="5017200" cy="25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/>
              <a:t>Machine Learning </a:t>
            </a:r>
          </a:p>
        </p:txBody>
      </p:sp>
      <p:grpSp>
        <p:nvGrpSpPr>
          <p:cNvPr id="3" name="Google Shape;8942;p88">
            <a:extLst>
              <a:ext uri="{FF2B5EF4-FFF2-40B4-BE49-F238E27FC236}">
                <a16:creationId xmlns:a16="http://schemas.microsoft.com/office/drawing/2014/main" id="{B050A2EA-EBF8-4BB9-A1F9-12689D19ECE3}"/>
              </a:ext>
            </a:extLst>
          </p:cNvPr>
          <p:cNvGrpSpPr/>
          <p:nvPr/>
        </p:nvGrpSpPr>
        <p:grpSpPr>
          <a:xfrm flipH="1">
            <a:off x="6798366" y="3445565"/>
            <a:ext cx="1497494" cy="1496599"/>
            <a:chOff x="-48233050" y="3569725"/>
            <a:chExt cx="252050" cy="299475"/>
          </a:xfrm>
          <a:solidFill>
            <a:srgbClr val="168B91"/>
          </a:solidFill>
        </p:grpSpPr>
        <p:sp>
          <p:nvSpPr>
            <p:cNvPr id="4" name="Google Shape;8943;p88">
              <a:extLst>
                <a:ext uri="{FF2B5EF4-FFF2-40B4-BE49-F238E27FC236}">
                  <a16:creationId xmlns:a16="http://schemas.microsoft.com/office/drawing/2014/main" id="{F6AE4900-9FAB-46E4-8058-936ABDF10D47}"/>
                </a:ext>
              </a:extLst>
            </p:cNvPr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944;p88">
              <a:extLst>
                <a:ext uri="{FF2B5EF4-FFF2-40B4-BE49-F238E27FC236}">
                  <a16:creationId xmlns:a16="http://schemas.microsoft.com/office/drawing/2014/main" id="{51C65E93-AD72-45C7-985F-97C0A5C787EC}"/>
                </a:ext>
              </a:extLst>
            </p:cNvPr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945;p88">
              <a:extLst>
                <a:ext uri="{FF2B5EF4-FFF2-40B4-BE49-F238E27FC236}">
                  <a16:creationId xmlns:a16="http://schemas.microsoft.com/office/drawing/2014/main" id="{28C1A59B-E7C8-4F27-993B-F76566E86E82}"/>
                </a:ext>
              </a:extLst>
            </p:cNvPr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5" name="Google Shape;1745;p47"/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89374" y="40380"/>
            <a:ext cx="369688" cy="403996"/>
          </a:xfrm>
          <a:prstGeom prst="rect">
            <a:avLst/>
          </a:prstGeom>
          <a:noFill/>
          <a:ln>
            <a:noFill/>
          </a:ln>
        </p:spPr>
      </p:pic>
      <p:sp>
        <p:nvSpPr>
          <p:cNvPr id="1746" name="Google Shape;1746;p47"/>
          <p:cNvSpPr txBox="1">
            <a:spLocks noGrp="1"/>
          </p:cNvSpPr>
          <p:nvPr>
            <p:ph type="title"/>
          </p:nvPr>
        </p:nvSpPr>
        <p:spPr>
          <a:xfrm flipH="1">
            <a:off x="-1073880" y="2189796"/>
            <a:ext cx="5342400" cy="117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Tsunami cause  code</a:t>
            </a:r>
          </a:p>
        </p:txBody>
      </p:sp>
      <p:sp>
        <p:nvSpPr>
          <p:cNvPr id="1747" name="Google Shape;1747;p47"/>
          <p:cNvSpPr txBox="1">
            <a:spLocks noGrp="1"/>
          </p:cNvSpPr>
          <p:nvPr>
            <p:ph type="subTitle" idx="1"/>
          </p:nvPr>
        </p:nvSpPr>
        <p:spPr>
          <a:xfrm flipH="1">
            <a:off x="4717420" y="-60480"/>
            <a:ext cx="4504366" cy="49721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00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'Unknown',          </a:t>
            </a:r>
            <a:br>
              <a:rPr lang="en-US" sz="1800" dirty="0"/>
            </a:br>
            <a:r>
              <a:rPr lang="en-US" sz="1800" dirty="0"/>
              <a:t>'Earthquake',          </a:t>
            </a:r>
            <a:br>
              <a:rPr lang="en-US" sz="1800" dirty="0"/>
            </a:br>
            <a:r>
              <a:rPr lang="en-US" sz="1800" dirty="0"/>
              <a:t>'Questionable Earthquake', 'Earthquake and Landslide', </a:t>
            </a:r>
            <a:br>
              <a:rPr lang="en-US" sz="1800" dirty="0"/>
            </a:br>
            <a:r>
              <a:rPr lang="en-US" sz="1800" dirty="0"/>
              <a:t>'Volcano and Earthquake',  </a:t>
            </a:r>
            <a:br>
              <a:rPr lang="en-US" sz="1800" dirty="0"/>
            </a:br>
            <a:r>
              <a:rPr lang="en-US" sz="1800" dirty="0"/>
              <a:t>'Volcano, Earthquake, and Landslide’,  'Volcano',          </a:t>
            </a:r>
            <a:br>
              <a:rPr lang="en-US" sz="1800" dirty="0"/>
            </a:br>
            <a:r>
              <a:rPr lang="en-US" sz="1800" dirty="0"/>
              <a:t>'Volcano and Landslide',          'Landslide',          </a:t>
            </a:r>
            <a:br>
              <a:rPr lang="en-US" sz="1800" dirty="0"/>
            </a:br>
            <a:r>
              <a:rPr lang="en-US" sz="1800" dirty="0"/>
              <a:t>'Meteorological',          </a:t>
            </a:r>
            <a:br>
              <a:rPr lang="en-US" sz="1800" dirty="0"/>
            </a:br>
            <a:r>
              <a:rPr lang="en-US" sz="1800" dirty="0"/>
              <a:t>'Explosion',          </a:t>
            </a:r>
            <a:br>
              <a:rPr lang="en-US" sz="1800" dirty="0"/>
            </a:br>
            <a:r>
              <a:rPr lang="en-US" sz="1800" dirty="0"/>
              <a:t>'Astronomical Tide'</a:t>
            </a:r>
          </a:p>
        </p:txBody>
      </p:sp>
      <p:sp>
        <p:nvSpPr>
          <p:cNvPr id="1748" name="Google Shape;1748;p47"/>
          <p:cNvSpPr txBox="1">
            <a:spLocks noGrp="1"/>
          </p:cNvSpPr>
          <p:nvPr>
            <p:ph type="title" idx="2"/>
          </p:nvPr>
        </p:nvSpPr>
        <p:spPr>
          <a:xfrm flipH="1">
            <a:off x="4646252" y="424008"/>
            <a:ext cx="448900" cy="425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01</a:t>
            </a:r>
            <a:endParaRPr sz="1600" dirty="0"/>
          </a:p>
        </p:txBody>
      </p:sp>
      <p:grpSp>
        <p:nvGrpSpPr>
          <p:cNvPr id="1749" name="Google Shape;1749;p47"/>
          <p:cNvGrpSpPr/>
          <p:nvPr/>
        </p:nvGrpSpPr>
        <p:grpSpPr>
          <a:xfrm rot="10800000" flipH="1">
            <a:off x="4144080" y="1493275"/>
            <a:ext cx="805579" cy="3581891"/>
            <a:chOff x="3414423" y="557207"/>
            <a:chExt cx="805579" cy="3208142"/>
          </a:xfrm>
        </p:grpSpPr>
        <p:sp>
          <p:nvSpPr>
            <p:cNvPr id="1750" name="Google Shape;1750;p47"/>
            <p:cNvSpPr/>
            <p:nvPr/>
          </p:nvSpPr>
          <p:spPr>
            <a:xfrm rot="10258010" flipH="1">
              <a:off x="3414423" y="557207"/>
              <a:ext cx="805579" cy="2955784"/>
            </a:xfrm>
            <a:custGeom>
              <a:avLst/>
              <a:gdLst/>
              <a:ahLst/>
              <a:cxnLst/>
              <a:rect l="l" t="t" r="r" b="b"/>
              <a:pathLst>
                <a:path w="5192" h="31848" extrusionOk="0">
                  <a:moveTo>
                    <a:pt x="881" y="31139"/>
                  </a:moveTo>
                  <a:lnTo>
                    <a:pt x="881" y="31139"/>
                  </a:lnTo>
                  <a:cubicBezTo>
                    <a:pt x="877" y="31320"/>
                    <a:pt x="874" y="31501"/>
                    <a:pt x="871" y="31682"/>
                  </a:cubicBezTo>
                  <a:lnTo>
                    <a:pt x="871" y="31682"/>
                  </a:lnTo>
                  <a:cubicBezTo>
                    <a:pt x="561" y="31671"/>
                    <a:pt x="288" y="31484"/>
                    <a:pt x="170" y="31195"/>
                  </a:cubicBezTo>
                  <a:lnTo>
                    <a:pt x="170" y="31195"/>
                  </a:lnTo>
                  <a:cubicBezTo>
                    <a:pt x="406" y="31172"/>
                    <a:pt x="643" y="31154"/>
                    <a:pt x="881" y="31139"/>
                  </a:cubicBezTo>
                  <a:close/>
                  <a:moveTo>
                    <a:pt x="1352" y="1"/>
                  </a:moveTo>
                  <a:cubicBezTo>
                    <a:pt x="1325" y="1"/>
                    <a:pt x="1298" y="16"/>
                    <a:pt x="1298" y="46"/>
                  </a:cubicBezTo>
                  <a:cubicBezTo>
                    <a:pt x="1322" y="4189"/>
                    <a:pt x="1310" y="8320"/>
                    <a:pt x="1275" y="12464"/>
                  </a:cubicBezTo>
                  <a:cubicBezTo>
                    <a:pt x="1227" y="16571"/>
                    <a:pt x="1156" y="20691"/>
                    <a:pt x="1048" y="24811"/>
                  </a:cubicBezTo>
                  <a:cubicBezTo>
                    <a:pt x="1006" y="26885"/>
                    <a:pt x="925" y="28959"/>
                    <a:pt x="883" y="31024"/>
                  </a:cubicBezTo>
                  <a:lnTo>
                    <a:pt x="883" y="31024"/>
                  </a:lnTo>
                  <a:cubicBezTo>
                    <a:pt x="613" y="31038"/>
                    <a:pt x="342" y="31054"/>
                    <a:pt x="72" y="31073"/>
                  </a:cubicBezTo>
                  <a:cubicBezTo>
                    <a:pt x="36" y="31085"/>
                    <a:pt x="1" y="31121"/>
                    <a:pt x="13" y="31157"/>
                  </a:cubicBezTo>
                  <a:cubicBezTo>
                    <a:pt x="129" y="31565"/>
                    <a:pt x="509" y="31847"/>
                    <a:pt x="927" y="31847"/>
                  </a:cubicBezTo>
                  <a:cubicBezTo>
                    <a:pt x="936" y="31847"/>
                    <a:pt x="944" y="31847"/>
                    <a:pt x="953" y="31847"/>
                  </a:cubicBezTo>
                  <a:cubicBezTo>
                    <a:pt x="1001" y="31847"/>
                    <a:pt x="1036" y="31811"/>
                    <a:pt x="1036" y="31764"/>
                  </a:cubicBezTo>
                  <a:cubicBezTo>
                    <a:pt x="1046" y="31552"/>
                    <a:pt x="1055" y="31340"/>
                    <a:pt x="1064" y="31129"/>
                  </a:cubicBezTo>
                  <a:lnTo>
                    <a:pt x="1064" y="31129"/>
                  </a:lnTo>
                  <a:cubicBezTo>
                    <a:pt x="1482" y="31106"/>
                    <a:pt x="1902" y="31096"/>
                    <a:pt x="2321" y="31096"/>
                  </a:cubicBezTo>
                  <a:cubicBezTo>
                    <a:pt x="3252" y="31096"/>
                    <a:pt x="4181" y="31148"/>
                    <a:pt x="5096" y="31240"/>
                  </a:cubicBezTo>
                  <a:cubicBezTo>
                    <a:pt x="5100" y="31240"/>
                    <a:pt x="5104" y="31241"/>
                    <a:pt x="5107" y="31241"/>
                  </a:cubicBezTo>
                  <a:cubicBezTo>
                    <a:pt x="5192" y="31241"/>
                    <a:pt x="5188" y="31109"/>
                    <a:pt x="5096" y="31109"/>
                  </a:cubicBezTo>
                  <a:cubicBezTo>
                    <a:pt x="4228" y="31022"/>
                    <a:pt x="3357" y="30984"/>
                    <a:pt x="2483" y="30984"/>
                  </a:cubicBezTo>
                  <a:cubicBezTo>
                    <a:pt x="2012" y="30984"/>
                    <a:pt x="1540" y="30995"/>
                    <a:pt x="1069" y="31016"/>
                  </a:cubicBezTo>
                  <a:lnTo>
                    <a:pt x="1069" y="31016"/>
                  </a:lnTo>
                  <a:cubicBezTo>
                    <a:pt x="1141" y="29203"/>
                    <a:pt x="1173" y="27382"/>
                    <a:pt x="1215" y="25561"/>
                  </a:cubicBezTo>
                  <a:cubicBezTo>
                    <a:pt x="1263" y="23489"/>
                    <a:pt x="1298" y="21429"/>
                    <a:pt x="1334" y="19357"/>
                  </a:cubicBezTo>
                  <a:cubicBezTo>
                    <a:pt x="1394" y="15238"/>
                    <a:pt x="1429" y="11130"/>
                    <a:pt x="1429" y="7011"/>
                  </a:cubicBezTo>
                  <a:cubicBezTo>
                    <a:pt x="1429" y="4689"/>
                    <a:pt x="1417" y="2367"/>
                    <a:pt x="1406" y="46"/>
                  </a:cubicBezTo>
                  <a:cubicBezTo>
                    <a:pt x="1406" y="16"/>
                    <a:pt x="1379" y="1"/>
                    <a:pt x="13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7"/>
            <p:cNvSpPr/>
            <p:nvPr/>
          </p:nvSpPr>
          <p:spPr>
            <a:xfrm rot="10061610" flipH="1">
              <a:off x="3452258" y="1290172"/>
              <a:ext cx="226277" cy="2475177"/>
            </a:xfrm>
            <a:custGeom>
              <a:avLst/>
              <a:gdLst/>
              <a:ahLst/>
              <a:cxnLst/>
              <a:rect l="l" t="t" r="r" b="b"/>
              <a:pathLst>
                <a:path w="1724" h="18858" extrusionOk="0">
                  <a:moveTo>
                    <a:pt x="1266" y="0"/>
                  </a:moveTo>
                  <a:cubicBezTo>
                    <a:pt x="1092" y="0"/>
                    <a:pt x="925" y="91"/>
                    <a:pt x="894" y="290"/>
                  </a:cubicBezTo>
                  <a:cubicBezTo>
                    <a:pt x="679" y="1492"/>
                    <a:pt x="572" y="2707"/>
                    <a:pt x="441" y="3909"/>
                  </a:cubicBezTo>
                  <a:cubicBezTo>
                    <a:pt x="322" y="5100"/>
                    <a:pt x="239" y="6302"/>
                    <a:pt x="156" y="7493"/>
                  </a:cubicBezTo>
                  <a:cubicBezTo>
                    <a:pt x="1" y="9886"/>
                    <a:pt x="60" y="12291"/>
                    <a:pt x="120" y="14684"/>
                  </a:cubicBezTo>
                  <a:cubicBezTo>
                    <a:pt x="156" y="16030"/>
                    <a:pt x="179" y="17387"/>
                    <a:pt x="239" y="18732"/>
                  </a:cubicBezTo>
                  <a:cubicBezTo>
                    <a:pt x="245" y="18816"/>
                    <a:pt x="313" y="18857"/>
                    <a:pt x="380" y="18857"/>
                  </a:cubicBezTo>
                  <a:cubicBezTo>
                    <a:pt x="447" y="18857"/>
                    <a:pt x="513" y="18816"/>
                    <a:pt x="513" y="18732"/>
                  </a:cubicBezTo>
                  <a:cubicBezTo>
                    <a:pt x="465" y="16327"/>
                    <a:pt x="513" y="13922"/>
                    <a:pt x="703" y="11529"/>
                  </a:cubicBezTo>
                  <a:cubicBezTo>
                    <a:pt x="894" y="9160"/>
                    <a:pt x="1048" y="6790"/>
                    <a:pt x="1275" y="4421"/>
                  </a:cubicBezTo>
                  <a:cubicBezTo>
                    <a:pt x="1406" y="3076"/>
                    <a:pt x="1584" y="1742"/>
                    <a:pt x="1703" y="409"/>
                  </a:cubicBezTo>
                  <a:cubicBezTo>
                    <a:pt x="1723" y="148"/>
                    <a:pt x="1489" y="0"/>
                    <a:pt x="1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9" name="Google Shape;1745;p47">
            <a:extLst>
              <a:ext uri="{FF2B5EF4-FFF2-40B4-BE49-F238E27FC236}">
                <a16:creationId xmlns:a16="http://schemas.microsoft.com/office/drawing/2014/main" id="{45A285F8-4A86-4633-97F5-FECDC8F54C6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97613" y="872858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745;p47">
            <a:extLst>
              <a:ext uri="{FF2B5EF4-FFF2-40B4-BE49-F238E27FC236}">
                <a16:creationId xmlns:a16="http://schemas.microsoft.com/office/drawing/2014/main" id="{17D08DC2-8301-42C9-8AAA-72B06EEE9C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85858" y="444376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745;p47">
            <a:extLst>
              <a:ext uri="{FF2B5EF4-FFF2-40B4-BE49-F238E27FC236}">
                <a16:creationId xmlns:a16="http://schemas.microsoft.com/office/drawing/2014/main" id="{52065DCE-E7DA-4C49-B4EB-CF7A571CC5E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97613" y="2116147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745;p47">
            <a:extLst>
              <a:ext uri="{FF2B5EF4-FFF2-40B4-BE49-F238E27FC236}">
                <a16:creationId xmlns:a16="http://schemas.microsoft.com/office/drawing/2014/main" id="{7959BF3F-0376-4347-9B51-4A119724752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85858" y="1698720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745;p47">
            <a:extLst>
              <a:ext uri="{FF2B5EF4-FFF2-40B4-BE49-F238E27FC236}">
                <a16:creationId xmlns:a16="http://schemas.microsoft.com/office/drawing/2014/main" id="{06B8CDBA-E206-4464-A592-E23295A3A0B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707115" y="2541942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745;p47">
            <a:extLst>
              <a:ext uri="{FF2B5EF4-FFF2-40B4-BE49-F238E27FC236}">
                <a16:creationId xmlns:a16="http://schemas.microsoft.com/office/drawing/2014/main" id="{F7142BF1-F4D3-4A7C-8660-C4CD4D2F85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85858" y="3383224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745;p47">
            <a:extLst>
              <a:ext uri="{FF2B5EF4-FFF2-40B4-BE49-F238E27FC236}">
                <a16:creationId xmlns:a16="http://schemas.microsoft.com/office/drawing/2014/main" id="{F38A28FE-AAD9-456F-8D35-7A493534DD0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97613" y="2962583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745;p47">
            <a:extLst>
              <a:ext uri="{FF2B5EF4-FFF2-40B4-BE49-F238E27FC236}">
                <a16:creationId xmlns:a16="http://schemas.microsoft.com/office/drawing/2014/main" id="{8DA09FC9-3793-4B34-8F77-E9B47BAA8FD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87765" y="3816199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45;p47">
            <a:extLst>
              <a:ext uri="{FF2B5EF4-FFF2-40B4-BE49-F238E27FC236}">
                <a16:creationId xmlns:a16="http://schemas.microsoft.com/office/drawing/2014/main" id="{57B4999E-11EC-41B4-80B7-DE7DA6B6C32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700104" y="4633064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745;p47">
            <a:extLst>
              <a:ext uri="{FF2B5EF4-FFF2-40B4-BE49-F238E27FC236}">
                <a16:creationId xmlns:a16="http://schemas.microsoft.com/office/drawing/2014/main" id="{9E65E972-01BC-44AC-85FD-4E1DC655D2D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93471" y="4220618"/>
            <a:ext cx="369688" cy="40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745;p47">
            <a:extLst>
              <a:ext uri="{FF2B5EF4-FFF2-40B4-BE49-F238E27FC236}">
                <a16:creationId xmlns:a16="http://schemas.microsoft.com/office/drawing/2014/main" id="{8C27CF5B-5819-4C5D-856D-0E7753C8637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4685858" y="1282637"/>
            <a:ext cx="369688" cy="40399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1748;p47">
            <a:extLst>
              <a:ext uri="{FF2B5EF4-FFF2-40B4-BE49-F238E27FC236}">
                <a16:creationId xmlns:a16="http://schemas.microsoft.com/office/drawing/2014/main" id="{F7137F3A-E6B7-46FC-9A62-C506CE592221}"/>
              </a:ext>
            </a:extLst>
          </p:cNvPr>
          <p:cNvSpPr txBox="1">
            <a:spLocks/>
          </p:cNvSpPr>
          <p:nvPr/>
        </p:nvSpPr>
        <p:spPr>
          <a:xfrm flipH="1">
            <a:off x="4651032" y="4636910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11</a:t>
            </a:r>
          </a:p>
        </p:txBody>
      </p:sp>
      <p:sp>
        <p:nvSpPr>
          <p:cNvPr id="21" name="Google Shape;1748;p47">
            <a:extLst>
              <a:ext uri="{FF2B5EF4-FFF2-40B4-BE49-F238E27FC236}">
                <a16:creationId xmlns:a16="http://schemas.microsoft.com/office/drawing/2014/main" id="{A84E77E2-7645-4770-9903-360235E8F07E}"/>
              </a:ext>
            </a:extLst>
          </p:cNvPr>
          <p:cNvSpPr txBox="1">
            <a:spLocks/>
          </p:cNvSpPr>
          <p:nvPr/>
        </p:nvSpPr>
        <p:spPr>
          <a:xfrm flipH="1">
            <a:off x="4640268" y="3794904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09</a:t>
            </a:r>
          </a:p>
        </p:txBody>
      </p:sp>
      <p:sp>
        <p:nvSpPr>
          <p:cNvPr id="22" name="Google Shape;1748;p47">
            <a:extLst>
              <a:ext uri="{FF2B5EF4-FFF2-40B4-BE49-F238E27FC236}">
                <a16:creationId xmlns:a16="http://schemas.microsoft.com/office/drawing/2014/main" id="{C2976140-845E-487A-B9BA-0699F3205418}"/>
              </a:ext>
            </a:extLst>
          </p:cNvPr>
          <p:cNvSpPr txBox="1">
            <a:spLocks/>
          </p:cNvSpPr>
          <p:nvPr/>
        </p:nvSpPr>
        <p:spPr>
          <a:xfrm flipH="1">
            <a:off x="4629963" y="3364593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08</a:t>
            </a:r>
          </a:p>
        </p:txBody>
      </p:sp>
      <p:sp>
        <p:nvSpPr>
          <p:cNvPr id="23" name="Google Shape;1748;p47">
            <a:extLst>
              <a:ext uri="{FF2B5EF4-FFF2-40B4-BE49-F238E27FC236}">
                <a16:creationId xmlns:a16="http://schemas.microsoft.com/office/drawing/2014/main" id="{100CAE2C-A205-4AFA-B31E-772F81F6AB56}"/>
              </a:ext>
            </a:extLst>
          </p:cNvPr>
          <p:cNvSpPr txBox="1">
            <a:spLocks/>
          </p:cNvSpPr>
          <p:nvPr/>
        </p:nvSpPr>
        <p:spPr>
          <a:xfrm flipH="1">
            <a:off x="4651032" y="2940696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07</a:t>
            </a:r>
          </a:p>
        </p:txBody>
      </p:sp>
      <p:sp>
        <p:nvSpPr>
          <p:cNvPr id="24" name="Google Shape;1748;p47">
            <a:extLst>
              <a:ext uri="{FF2B5EF4-FFF2-40B4-BE49-F238E27FC236}">
                <a16:creationId xmlns:a16="http://schemas.microsoft.com/office/drawing/2014/main" id="{24D938B9-6108-4F4B-A767-2174C0BF2EE9}"/>
              </a:ext>
            </a:extLst>
          </p:cNvPr>
          <p:cNvSpPr txBox="1">
            <a:spLocks/>
          </p:cNvSpPr>
          <p:nvPr/>
        </p:nvSpPr>
        <p:spPr>
          <a:xfrm flipH="1">
            <a:off x="4656880" y="2531226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06</a:t>
            </a:r>
          </a:p>
        </p:txBody>
      </p:sp>
      <p:sp>
        <p:nvSpPr>
          <p:cNvPr id="25" name="Google Shape;1748;p47">
            <a:extLst>
              <a:ext uri="{FF2B5EF4-FFF2-40B4-BE49-F238E27FC236}">
                <a16:creationId xmlns:a16="http://schemas.microsoft.com/office/drawing/2014/main" id="{B349F564-9CDB-4411-815D-CEBC9F539C1D}"/>
              </a:ext>
            </a:extLst>
          </p:cNvPr>
          <p:cNvSpPr txBox="1">
            <a:spLocks/>
          </p:cNvSpPr>
          <p:nvPr/>
        </p:nvSpPr>
        <p:spPr>
          <a:xfrm flipH="1">
            <a:off x="4651032" y="2097698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05</a:t>
            </a:r>
          </a:p>
        </p:txBody>
      </p:sp>
      <p:sp>
        <p:nvSpPr>
          <p:cNvPr id="26" name="Google Shape;1748;p47">
            <a:extLst>
              <a:ext uri="{FF2B5EF4-FFF2-40B4-BE49-F238E27FC236}">
                <a16:creationId xmlns:a16="http://schemas.microsoft.com/office/drawing/2014/main" id="{9ADBE22A-5362-49AF-9BD0-B47039988784}"/>
              </a:ext>
            </a:extLst>
          </p:cNvPr>
          <p:cNvSpPr txBox="1">
            <a:spLocks/>
          </p:cNvSpPr>
          <p:nvPr/>
        </p:nvSpPr>
        <p:spPr>
          <a:xfrm flipH="1">
            <a:off x="4629963" y="1689043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04</a:t>
            </a:r>
          </a:p>
        </p:txBody>
      </p:sp>
      <p:sp>
        <p:nvSpPr>
          <p:cNvPr id="27" name="Google Shape;1748;p47">
            <a:extLst>
              <a:ext uri="{FF2B5EF4-FFF2-40B4-BE49-F238E27FC236}">
                <a16:creationId xmlns:a16="http://schemas.microsoft.com/office/drawing/2014/main" id="{FB796F22-BAC0-4439-A43A-C45CCB820975}"/>
              </a:ext>
            </a:extLst>
          </p:cNvPr>
          <p:cNvSpPr txBox="1">
            <a:spLocks/>
          </p:cNvSpPr>
          <p:nvPr/>
        </p:nvSpPr>
        <p:spPr>
          <a:xfrm flipH="1">
            <a:off x="4643824" y="1269060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03</a:t>
            </a:r>
          </a:p>
        </p:txBody>
      </p:sp>
      <p:sp>
        <p:nvSpPr>
          <p:cNvPr id="28" name="Google Shape;1748;p47">
            <a:extLst>
              <a:ext uri="{FF2B5EF4-FFF2-40B4-BE49-F238E27FC236}">
                <a16:creationId xmlns:a16="http://schemas.microsoft.com/office/drawing/2014/main" id="{101C62A3-0376-4EFE-97CF-C0E2B31A815C}"/>
              </a:ext>
            </a:extLst>
          </p:cNvPr>
          <p:cNvSpPr txBox="1">
            <a:spLocks/>
          </p:cNvSpPr>
          <p:nvPr/>
        </p:nvSpPr>
        <p:spPr>
          <a:xfrm flipH="1">
            <a:off x="4653865" y="851615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02</a:t>
            </a:r>
          </a:p>
        </p:txBody>
      </p:sp>
      <p:sp>
        <p:nvSpPr>
          <p:cNvPr id="29" name="Google Shape;1748;p47">
            <a:extLst>
              <a:ext uri="{FF2B5EF4-FFF2-40B4-BE49-F238E27FC236}">
                <a16:creationId xmlns:a16="http://schemas.microsoft.com/office/drawing/2014/main" id="{DC3C9F9B-B3B0-4145-947B-6E275B18622D}"/>
              </a:ext>
            </a:extLst>
          </p:cNvPr>
          <p:cNvSpPr txBox="1">
            <a:spLocks/>
          </p:cNvSpPr>
          <p:nvPr/>
        </p:nvSpPr>
        <p:spPr>
          <a:xfrm flipH="1">
            <a:off x="4579522" y="20681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0</a:t>
            </a:r>
          </a:p>
        </p:txBody>
      </p:sp>
      <p:sp>
        <p:nvSpPr>
          <p:cNvPr id="30" name="Google Shape;1748;p47">
            <a:extLst>
              <a:ext uri="{FF2B5EF4-FFF2-40B4-BE49-F238E27FC236}">
                <a16:creationId xmlns:a16="http://schemas.microsoft.com/office/drawing/2014/main" id="{DF121EDF-766B-49B5-9A30-15DF5DCF4D34}"/>
              </a:ext>
            </a:extLst>
          </p:cNvPr>
          <p:cNvSpPr txBox="1">
            <a:spLocks/>
          </p:cNvSpPr>
          <p:nvPr/>
        </p:nvSpPr>
        <p:spPr>
          <a:xfrm flipH="1">
            <a:off x="4629963" y="4203548"/>
            <a:ext cx="44890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7900" b="0" i="0" u="none" strike="noStrike" cap="none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Chivo Black"/>
              <a:buNone/>
              <a:defRPr sz="89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" sz="1600" dirty="0"/>
              <a:t>10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46"/>
          <p:cNvSpPr txBox="1">
            <a:spLocks noGrp="1"/>
          </p:cNvSpPr>
          <p:nvPr>
            <p:ph type="title"/>
          </p:nvPr>
        </p:nvSpPr>
        <p:spPr>
          <a:xfrm>
            <a:off x="711716" y="468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800" dirty="0"/>
              <a:t>ML – Linear Regression</a:t>
            </a:r>
          </a:p>
        </p:txBody>
      </p:sp>
      <p:sp>
        <p:nvSpPr>
          <p:cNvPr id="1713" name="Google Shape;1713;p46"/>
          <p:cNvSpPr txBox="1">
            <a:spLocks noGrp="1"/>
          </p:cNvSpPr>
          <p:nvPr>
            <p:ph type="title" idx="2"/>
          </p:nvPr>
        </p:nvSpPr>
        <p:spPr>
          <a:xfrm rot="-10295">
            <a:off x="282838" y="1743695"/>
            <a:ext cx="2404211" cy="4938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CANADA</a:t>
            </a:r>
          </a:p>
        </p:txBody>
      </p:sp>
      <p:sp>
        <p:nvSpPr>
          <p:cNvPr id="1714" name="Google Shape;1714;p46"/>
          <p:cNvSpPr txBox="1">
            <a:spLocks noGrp="1"/>
          </p:cNvSpPr>
          <p:nvPr>
            <p:ph type="subTitle" idx="1"/>
          </p:nvPr>
        </p:nvSpPr>
        <p:spPr>
          <a:xfrm rot="-9885">
            <a:off x="1156930" y="3070334"/>
            <a:ext cx="7690517" cy="7893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r>
              <a:rPr lang="en-US" dirty="0"/>
              <a:t>The model predicted the cause of tsunami by longitude and latitude points</a:t>
            </a:r>
          </a:p>
        </p:txBody>
      </p:sp>
      <p:sp>
        <p:nvSpPr>
          <p:cNvPr id="1715" name="Google Shape;1715;p46"/>
          <p:cNvSpPr txBox="1">
            <a:spLocks noGrp="1"/>
          </p:cNvSpPr>
          <p:nvPr>
            <p:ph type="title" idx="3"/>
          </p:nvPr>
        </p:nvSpPr>
        <p:spPr>
          <a:xfrm rot="-9886">
            <a:off x="3271511" y="1720627"/>
            <a:ext cx="2399410" cy="4938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JAPAN</a:t>
            </a:r>
          </a:p>
        </p:txBody>
      </p:sp>
      <p:sp>
        <p:nvSpPr>
          <p:cNvPr id="1717" name="Google Shape;1717;p46"/>
          <p:cNvSpPr txBox="1">
            <a:spLocks noGrp="1"/>
          </p:cNvSpPr>
          <p:nvPr>
            <p:ph type="title" idx="5"/>
          </p:nvPr>
        </p:nvSpPr>
        <p:spPr>
          <a:xfrm rot="-9886">
            <a:off x="6145926" y="1734904"/>
            <a:ext cx="2399410" cy="4938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AUSTRALIA</a:t>
            </a:r>
          </a:p>
        </p:txBody>
      </p:sp>
      <p:sp>
        <p:nvSpPr>
          <p:cNvPr id="35" name="תיבת טקסט 34">
            <a:extLst>
              <a:ext uri="{FF2B5EF4-FFF2-40B4-BE49-F238E27FC236}">
                <a16:creationId xmlns:a16="http://schemas.microsoft.com/office/drawing/2014/main" id="{AF67B04B-C5D8-4B39-968C-A29D8E9CC68E}"/>
              </a:ext>
            </a:extLst>
          </p:cNvPr>
          <p:cNvSpPr txBox="1"/>
          <p:nvPr/>
        </p:nvSpPr>
        <p:spPr>
          <a:xfrm>
            <a:off x="1155811" y="1093740"/>
            <a:ext cx="67067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154D58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Using `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154D58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sklearn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154D58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` library and linear regression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154D58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we were able to train a model that predicts the Tsunami cause code</a:t>
            </a:r>
          </a:p>
        </p:txBody>
      </p:sp>
      <p:pic>
        <p:nvPicPr>
          <p:cNvPr id="36" name="תמונה 35">
            <a:extLst>
              <a:ext uri="{FF2B5EF4-FFF2-40B4-BE49-F238E27FC236}">
                <a16:creationId xmlns:a16="http://schemas.microsoft.com/office/drawing/2014/main" id="{4E400EF8-0B00-4B70-8E8B-4FC5AF8AC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1" y="2258859"/>
            <a:ext cx="2916880" cy="581025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</p:spPr>
      </p:pic>
      <p:pic>
        <p:nvPicPr>
          <p:cNvPr id="37" name="תמונה 36">
            <a:extLst>
              <a:ext uri="{FF2B5EF4-FFF2-40B4-BE49-F238E27FC236}">
                <a16:creationId xmlns:a16="http://schemas.microsoft.com/office/drawing/2014/main" id="{5B5279CB-518F-4EAC-8E79-5237CA9410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2775" y="2251729"/>
            <a:ext cx="2916880" cy="581025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</p:spPr>
      </p:pic>
      <p:pic>
        <p:nvPicPr>
          <p:cNvPr id="38" name="תמונה 37">
            <a:extLst>
              <a:ext uri="{FF2B5EF4-FFF2-40B4-BE49-F238E27FC236}">
                <a16:creationId xmlns:a16="http://schemas.microsoft.com/office/drawing/2014/main" id="{22E1D583-A33D-4CC0-BD9B-DBDC635BB6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7147" y="2251729"/>
            <a:ext cx="2756969" cy="603282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2" name="Google Shape;2362;p71"/>
          <p:cNvSpPr txBox="1">
            <a:spLocks noGrp="1"/>
          </p:cNvSpPr>
          <p:nvPr>
            <p:ph type="title"/>
          </p:nvPr>
        </p:nvSpPr>
        <p:spPr>
          <a:xfrm>
            <a:off x="2642625" y="457200"/>
            <a:ext cx="3858900" cy="10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Our conclusion</a:t>
            </a:r>
            <a:endParaRPr sz="3000" dirty="0"/>
          </a:p>
        </p:txBody>
      </p:sp>
      <p:sp>
        <p:nvSpPr>
          <p:cNvPr id="2363" name="Google Shape;2363;p71"/>
          <p:cNvSpPr txBox="1">
            <a:spLocks noGrp="1"/>
          </p:cNvSpPr>
          <p:nvPr>
            <p:ph type="subTitle" idx="1"/>
          </p:nvPr>
        </p:nvSpPr>
        <p:spPr>
          <a:xfrm>
            <a:off x="1232677" y="1849924"/>
            <a:ext cx="5923497" cy="11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sz="2000" dirty="0"/>
              <a:t>According to the data and the machine learning,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sz="2000" dirty="0"/>
              <a:t>the main cause of the tsunami appears to be an earthquake.</a:t>
            </a:r>
          </a:p>
        </p:txBody>
      </p:sp>
      <p:grpSp>
        <p:nvGrpSpPr>
          <p:cNvPr id="25" name="Google Shape;8185;p86">
            <a:extLst>
              <a:ext uri="{FF2B5EF4-FFF2-40B4-BE49-F238E27FC236}">
                <a16:creationId xmlns:a16="http://schemas.microsoft.com/office/drawing/2014/main" id="{50B182F1-6B10-40A5-B8DE-F660BD127A6C}"/>
              </a:ext>
            </a:extLst>
          </p:cNvPr>
          <p:cNvGrpSpPr/>
          <p:nvPr/>
        </p:nvGrpSpPr>
        <p:grpSpPr>
          <a:xfrm>
            <a:off x="4194425" y="3626413"/>
            <a:ext cx="1277389" cy="1125600"/>
            <a:chOff x="2037825" y="3981825"/>
            <a:chExt cx="296175" cy="295375"/>
          </a:xfrm>
        </p:grpSpPr>
        <p:sp>
          <p:nvSpPr>
            <p:cNvPr id="26" name="Google Shape;8186;p86">
              <a:extLst>
                <a:ext uri="{FF2B5EF4-FFF2-40B4-BE49-F238E27FC236}">
                  <a16:creationId xmlns:a16="http://schemas.microsoft.com/office/drawing/2014/main" id="{FE7929A1-2C90-496A-BA11-BAF46DDD9E01}"/>
                </a:ext>
              </a:extLst>
            </p:cNvPr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187;p86">
              <a:extLst>
                <a:ext uri="{FF2B5EF4-FFF2-40B4-BE49-F238E27FC236}">
                  <a16:creationId xmlns:a16="http://schemas.microsoft.com/office/drawing/2014/main" id="{B5307169-DA96-44E9-8393-FC2EB34A5916}"/>
                </a:ext>
              </a:extLst>
            </p:cNvPr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188;p86">
              <a:extLst>
                <a:ext uri="{FF2B5EF4-FFF2-40B4-BE49-F238E27FC236}">
                  <a16:creationId xmlns:a16="http://schemas.microsoft.com/office/drawing/2014/main" id="{84864139-B539-44CD-A66D-27B63341C722}"/>
                </a:ext>
              </a:extLst>
            </p:cNvPr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9" name="Google Shape;2279;p66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e-IL" sz="3600" b="1" dirty="0" err="1">
                <a:latin typeface="Chivo Black" panose="020B0604020202020204" charset="0"/>
                <a:ea typeface="+mn-lt"/>
                <a:cs typeface="Tahoma"/>
              </a:rPr>
              <a:t>Our</a:t>
            </a:r>
            <a:r>
              <a:rPr lang="he-IL" sz="3600" b="1" dirty="0">
                <a:latin typeface="Chivo Black" panose="020B0604020202020204" charset="0"/>
                <a:ea typeface="+mn-lt"/>
                <a:cs typeface="Tahoma"/>
              </a:rPr>
              <a:t> </a:t>
            </a:r>
            <a:r>
              <a:rPr lang="en-US" sz="3600" b="1" dirty="0">
                <a:latin typeface="Chivo Black" panose="020B0604020202020204" charset="0"/>
                <a:ea typeface="+mn-lt"/>
                <a:cs typeface="Tahoma"/>
              </a:rPr>
              <a:t>R</a:t>
            </a:r>
            <a:r>
              <a:rPr lang="he-IL" sz="3600" b="1" dirty="0" err="1">
                <a:latin typeface="Chivo Black" panose="020B0604020202020204" charset="0"/>
                <a:ea typeface="+mn-lt"/>
                <a:cs typeface="Tahoma"/>
              </a:rPr>
              <a:t>esearch</a:t>
            </a:r>
            <a:br>
              <a:rPr lang="he-IL" sz="3600" b="1" dirty="0">
                <a:latin typeface="Garamond" pitchFamily="18" charset="0"/>
                <a:ea typeface="Tahoma"/>
                <a:cs typeface="Tahoma"/>
              </a:rPr>
            </a:br>
            <a:endParaRPr sz="3600" dirty="0"/>
          </a:p>
        </p:txBody>
      </p:sp>
      <p:sp>
        <p:nvSpPr>
          <p:cNvPr id="2282" name="Google Shape;2282;p66"/>
          <p:cNvSpPr txBox="1"/>
          <p:nvPr/>
        </p:nvSpPr>
        <p:spPr>
          <a:xfrm>
            <a:off x="617743" y="3478650"/>
            <a:ext cx="2944352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Latitude, </a:t>
            </a:r>
            <a:r>
              <a:rPr lang="en-US" sz="16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Longtitude</a:t>
            </a:r>
            <a:r>
              <a:rPr lang="en-US" sz="16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data</a:t>
            </a:r>
          </a:p>
        </p:txBody>
      </p:sp>
      <p:sp>
        <p:nvSpPr>
          <p:cNvPr id="2285" name="Google Shape;2285;p66"/>
          <p:cNvSpPr txBox="1"/>
          <p:nvPr/>
        </p:nvSpPr>
        <p:spPr>
          <a:xfrm>
            <a:off x="5787450" y="3453200"/>
            <a:ext cx="26433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Predicted cause</a:t>
            </a:r>
          </a:p>
        </p:txBody>
      </p:sp>
      <p:sp>
        <p:nvSpPr>
          <p:cNvPr id="2289" name="Google Shape;2289;p66"/>
          <p:cNvSpPr/>
          <p:nvPr/>
        </p:nvSpPr>
        <p:spPr>
          <a:xfrm rot="-5400000">
            <a:off x="4269486" y="-540621"/>
            <a:ext cx="143898" cy="7146333"/>
          </a:xfrm>
          <a:custGeom>
            <a:avLst/>
            <a:gdLst/>
            <a:ahLst/>
            <a:cxnLst/>
            <a:rect l="l" t="t" r="r" b="b"/>
            <a:pathLst>
              <a:path w="1724" h="18858" extrusionOk="0">
                <a:moveTo>
                  <a:pt x="1266" y="0"/>
                </a:moveTo>
                <a:cubicBezTo>
                  <a:pt x="1092" y="0"/>
                  <a:pt x="925" y="91"/>
                  <a:pt x="894" y="290"/>
                </a:cubicBezTo>
                <a:cubicBezTo>
                  <a:pt x="679" y="1492"/>
                  <a:pt x="572" y="2707"/>
                  <a:pt x="441" y="3909"/>
                </a:cubicBezTo>
                <a:cubicBezTo>
                  <a:pt x="322" y="5100"/>
                  <a:pt x="239" y="6302"/>
                  <a:pt x="156" y="7493"/>
                </a:cubicBezTo>
                <a:cubicBezTo>
                  <a:pt x="1" y="9886"/>
                  <a:pt x="60" y="12291"/>
                  <a:pt x="120" y="14684"/>
                </a:cubicBezTo>
                <a:cubicBezTo>
                  <a:pt x="156" y="16030"/>
                  <a:pt x="179" y="17387"/>
                  <a:pt x="239" y="18732"/>
                </a:cubicBezTo>
                <a:cubicBezTo>
                  <a:pt x="245" y="18816"/>
                  <a:pt x="313" y="18857"/>
                  <a:pt x="380" y="18857"/>
                </a:cubicBezTo>
                <a:cubicBezTo>
                  <a:pt x="447" y="18857"/>
                  <a:pt x="513" y="18816"/>
                  <a:pt x="513" y="18732"/>
                </a:cubicBezTo>
                <a:cubicBezTo>
                  <a:pt x="465" y="16327"/>
                  <a:pt x="513" y="13922"/>
                  <a:pt x="703" y="11529"/>
                </a:cubicBezTo>
                <a:cubicBezTo>
                  <a:pt x="894" y="9160"/>
                  <a:pt x="1048" y="6790"/>
                  <a:pt x="1275" y="4421"/>
                </a:cubicBezTo>
                <a:cubicBezTo>
                  <a:pt x="1406" y="3076"/>
                  <a:pt x="1584" y="1742"/>
                  <a:pt x="1703" y="409"/>
                </a:cubicBezTo>
                <a:cubicBezTo>
                  <a:pt x="1723" y="148"/>
                  <a:pt x="1489" y="0"/>
                  <a:pt x="12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90" name="Google Shape;2290;p66"/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1284417" y="2590800"/>
            <a:ext cx="805502" cy="79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2" name="Google Shape;2292;p66"/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6706349" y="2634354"/>
            <a:ext cx="805502" cy="79638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2286;p66">
            <a:extLst>
              <a:ext uri="{FF2B5EF4-FFF2-40B4-BE49-F238E27FC236}">
                <a16:creationId xmlns:a16="http://schemas.microsoft.com/office/drawing/2014/main" id="{01961057-EC9B-4BD8-ADEA-A7C2FB18ACFC}"/>
              </a:ext>
            </a:extLst>
          </p:cNvPr>
          <p:cNvSpPr txBox="1"/>
          <p:nvPr/>
        </p:nvSpPr>
        <p:spPr>
          <a:xfrm>
            <a:off x="713249" y="1612900"/>
            <a:ext cx="319232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rPr>
              <a:t>Research question:</a:t>
            </a:r>
          </a:p>
        </p:txBody>
      </p:sp>
      <p:sp>
        <p:nvSpPr>
          <p:cNvPr id="22" name="Google Shape;2282;p66">
            <a:extLst>
              <a:ext uri="{FF2B5EF4-FFF2-40B4-BE49-F238E27FC236}">
                <a16:creationId xmlns:a16="http://schemas.microsoft.com/office/drawing/2014/main" id="{790E0099-EC18-4464-A28E-3C753F3824FD}"/>
              </a:ext>
            </a:extLst>
          </p:cNvPr>
          <p:cNvSpPr txBox="1"/>
          <p:nvPr/>
        </p:nvSpPr>
        <p:spPr>
          <a:xfrm>
            <a:off x="768268" y="2037456"/>
            <a:ext cx="5152084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Can we predict the cause of tsunami by location?</a:t>
            </a:r>
            <a:br>
              <a:rPr lang="en-US" sz="16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lang="de-DE" sz="16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4" name="Google Shape;2516;p78">
            <a:extLst>
              <a:ext uri="{FF2B5EF4-FFF2-40B4-BE49-F238E27FC236}">
                <a16:creationId xmlns:a16="http://schemas.microsoft.com/office/drawing/2014/main" id="{9B28AC33-8B8A-400A-A2D6-B0A86C30D697}"/>
              </a:ext>
            </a:extLst>
          </p:cNvPr>
          <p:cNvGrpSpPr/>
          <p:nvPr/>
        </p:nvGrpSpPr>
        <p:grpSpPr>
          <a:xfrm>
            <a:off x="3938684" y="2745758"/>
            <a:ext cx="805501" cy="641423"/>
            <a:chOff x="4660325" y="1866850"/>
            <a:chExt cx="68350" cy="58100"/>
          </a:xfrm>
          <a:solidFill>
            <a:srgbClr val="168B91"/>
          </a:solidFill>
        </p:grpSpPr>
        <p:sp>
          <p:nvSpPr>
            <p:cNvPr id="25" name="Google Shape;2517;p78">
              <a:extLst>
                <a:ext uri="{FF2B5EF4-FFF2-40B4-BE49-F238E27FC236}">
                  <a16:creationId xmlns:a16="http://schemas.microsoft.com/office/drawing/2014/main" id="{187B5431-4079-4CE9-B376-0939865514CF}"/>
                </a:ext>
              </a:extLst>
            </p:cNvPr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518;p78">
              <a:extLst>
                <a:ext uri="{FF2B5EF4-FFF2-40B4-BE49-F238E27FC236}">
                  <a16:creationId xmlns:a16="http://schemas.microsoft.com/office/drawing/2014/main" id="{2E116629-5E7C-4B20-81DB-33838693E6DA}"/>
                </a:ext>
              </a:extLst>
            </p:cNvPr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87813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6" name="Google Shape;1676;p42"/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865625" y="1703247"/>
            <a:ext cx="621646" cy="507017"/>
          </a:xfrm>
          <a:prstGeom prst="rect">
            <a:avLst/>
          </a:prstGeom>
          <a:noFill/>
          <a:ln>
            <a:noFill/>
          </a:ln>
        </p:spPr>
      </p:pic>
      <p:sp>
        <p:nvSpPr>
          <p:cNvPr id="1677" name="Google Shape;1677;p42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sources</a:t>
            </a:r>
            <a:endParaRPr dirty="0"/>
          </a:p>
        </p:txBody>
      </p:sp>
      <p:pic>
        <p:nvPicPr>
          <p:cNvPr id="41" name="Google Shape;1676;p42">
            <a:extLst>
              <a:ext uri="{FF2B5EF4-FFF2-40B4-BE49-F238E27FC236}">
                <a16:creationId xmlns:a16="http://schemas.microsoft.com/office/drawing/2014/main" id="{2DC67265-FE41-4209-A5A3-1229610E743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865625" y="2478235"/>
            <a:ext cx="621646" cy="507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676;p42">
            <a:extLst>
              <a:ext uri="{FF2B5EF4-FFF2-40B4-BE49-F238E27FC236}">
                <a16:creationId xmlns:a16="http://schemas.microsoft.com/office/drawing/2014/main" id="{B6B63DEF-90A7-4F01-9CD2-16CA405A82D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865625" y="3253223"/>
            <a:ext cx="621646" cy="507017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1679;p42">
            <a:extLst>
              <a:ext uri="{FF2B5EF4-FFF2-40B4-BE49-F238E27FC236}">
                <a16:creationId xmlns:a16="http://schemas.microsoft.com/office/drawing/2014/main" id="{EA3240E4-113A-4CA8-A1B9-96DFAB2304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6908">
            <a:off x="1487962" y="1703608"/>
            <a:ext cx="5610700" cy="6924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https://en.wikipedia.org/wiki/List_of_tsunamis</a:t>
            </a:r>
            <a:endParaRPr dirty="0"/>
          </a:p>
        </p:txBody>
      </p:sp>
      <p:sp>
        <p:nvSpPr>
          <p:cNvPr id="46" name="Google Shape;1679;p42">
            <a:extLst>
              <a:ext uri="{FF2B5EF4-FFF2-40B4-BE49-F238E27FC236}">
                <a16:creationId xmlns:a16="http://schemas.microsoft.com/office/drawing/2014/main" id="{B0C56431-EEB7-4337-921B-A4C69130C4CD}"/>
              </a:ext>
            </a:extLst>
          </p:cNvPr>
          <p:cNvSpPr txBox="1">
            <a:spLocks/>
          </p:cNvSpPr>
          <p:nvPr/>
        </p:nvSpPr>
        <p:spPr>
          <a:xfrm rot="-6908">
            <a:off x="1487958" y="2477576"/>
            <a:ext cx="7516713" cy="692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dirty="0">
                <a:hlinkClick r:id="rId5"/>
              </a:rPr>
              <a:t>https://data.world/dhs/historical-tsunami-event</a:t>
            </a:r>
            <a:endParaRPr lang="en-US" dirty="0"/>
          </a:p>
        </p:txBody>
      </p:sp>
      <p:sp>
        <p:nvSpPr>
          <p:cNvPr id="47" name="Google Shape;1679;p42">
            <a:extLst>
              <a:ext uri="{FF2B5EF4-FFF2-40B4-BE49-F238E27FC236}">
                <a16:creationId xmlns:a16="http://schemas.microsoft.com/office/drawing/2014/main" id="{5123F333-6E34-4DE3-8718-6514ACCA02CE}"/>
              </a:ext>
            </a:extLst>
          </p:cNvPr>
          <p:cNvSpPr txBox="1">
            <a:spLocks/>
          </p:cNvSpPr>
          <p:nvPr/>
        </p:nvSpPr>
        <p:spPr>
          <a:xfrm rot="-6908">
            <a:off x="1487958" y="3260435"/>
            <a:ext cx="7517086" cy="692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dirty="0">
                <a:hlinkClick r:id="rId6"/>
              </a:rPr>
              <a:t>https://www.ngdc.noaa.gov/hazel/view/hazards/tsunami/event-data?minYear=1800</a:t>
            </a:r>
            <a:br>
              <a:rPr lang="en-US" dirty="0"/>
            </a:br>
            <a:endParaRPr lang="en-US" dirty="0"/>
          </a:p>
        </p:txBody>
      </p:sp>
      <p:grpSp>
        <p:nvGrpSpPr>
          <p:cNvPr id="12" name="Google Shape;8377;p87">
            <a:extLst>
              <a:ext uri="{FF2B5EF4-FFF2-40B4-BE49-F238E27FC236}">
                <a16:creationId xmlns:a16="http://schemas.microsoft.com/office/drawing/2014/main" id="{23D6DA90-C670-4873-8C91-CDC0BE07D869}"/>
              </a:ext>
            </a:extLst>
          </p:cNvPr>
          <p:cNvGrpSpPr/>
          <p:nvPr/>
        </p:nvGrpSpPr>
        <p:grpSpPr>
          <a:xfrm>
            <a:off x="7656731" y="3776875"/>
            <a:ext cx="864741" cy="913555"/>
            <a:chOff x="-33286325" y="3944800"/>
            <a:chExt cx="291450" cy="293025"/>
          </a:xfrm>
        </p:grpSpPr>
        <p:sp>
          <p:nvSpPr>
            <p:cNvPr id="13" name="Google Shape;8378;p87">
              <a:extLst>
                <a:ext uri="{FF2B5EF4-FFF2-40B4-BE49-F238E27FC236}">
                  <a16:creationId xmlns:a16="http://schemas.microsoft.com/office/drawing/2014/main" id="{8C0186B9-28C8-47BD-8A37-6FA8EB524D11}"/>
                </a:ext>
              </a:extLst>
            </p:cNvPr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379;p87">
              <a:extLst>
                <a:ext uri="{FF2B5EF4-FFF2-40B4-BE49-F238E27FC236}">
                  <a16:creationId xmlns:a16="http://schemas.microsoft.com/office/drawing/2014/main" id="{B6A470BF-E756-449C-9007-5ABDCA7B2F01}"/>
                </a:ext>
              </a:extLst>
            </p:cNvPr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380;p87">
              <a:extLst>
                <a:ext uri="{FF2B5EF4-FFF2-40B4-BE49-F238E27FC236}">
                  <a16:creationId xmlns:a16="http://schemas.microsoft.com/office/drawing/2014/main" id="{FAE72CE2-945F-4BA0-BB8B-FE7A1385EA30}"/>
                </a:ext>
              </a:extLst>
            </p:cNvPr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381;p87">
              <a:extLst>
                <a:ext uri="{FF2B5EF4-FFF2-40B4-BE49-F238E27FC236}">
                  <a16:creationId xmlns:a16="http://schemas.microsoft.com/office/drawing/2014/main" id="{79EC2B5F-FF41-47F2-B30C-B789114646CC}"/>
                </a:ext>
              </a:extLst>
            </p:cNvPr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27549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" name="Google Shape;2351;p70"/>
          <p:cNvSpPr txBox="1"/>
          <p:nvPr/>
        </p:nvSpPr>
        <p:spPr>
          <a:xfrm>
            <a:off x="551196" y="1655368"/>
            <a:ext cx="24033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Chivo Black"/>
                <a:ea typeface="Chivo Black"/>
                <a:cs typeface="Chivo Black"/>
                <a:sym typeface="Chivo Black"/>
              </a:rPr>
              <a:t>1900-1950</a:t>
            </a:r>
            <a:endParaRPr sz="2000" dirty="0">
              <a:solidFill>
                <a:schemeClr val="accent2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353" name="Google Shape;2353;p70"/>
          <p:cNvSpPr txBox="1"/>
          <p:nvPr/>
        </p:nvSpPr>
        <p:spPr>
          <a:xfrm>
            <a:off x="3465927" y="1655368"/>
            <a:ext cx="24033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solidFill>
                  <a:schemeClr val="lt2"/>
                </a:solidFill>
                <a:latin typeface="Chivo Black"/>
                <a:ea typeface="Chivo Black"/>
                <a:cs typeface="Chivo Black"/>
                <a:sym typeface="Chivo Black"/>
              </a:rPr>
              <a:t>1950-2000</a:t>
            </a:r>
            <a:endParaRPr sz="2000" dirty="0">
              <a:solidFill>
                <a:schemeClr val="lt2"/>
              </a:solidFill>
              <a:latin typeface="Chivo Black"/>
              <a:ea typeface="Chivo Black"/>
              <a:cs typeface="Chivo Black"/>
              <a:sym typeface="Chivo Black"/>
            </a:endParaRPr>
          </a:p>
        </p:txBody>
      </p:sp>
      <p:sp>
        <p:nvSpPr>
          <p:cNvPr id="2355" name="Google Shape;2355;p70"/>
          <p:cNvSpPr txBox="1"/>
          <p:nvPr/>
        </p:nvSpPr>
        <p:spPr>
          <a:xfrm>
            <a:off x="6412186" y="1655368"/>
            <a:ext cx="24033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solidFill>
                  <a:schemeClr val="accent3"/>
                </a:solidFill>
                <a:latin typeface="Chivo Black"/>
                <a:ea typeface="Chivo Black"/>
                <a:cs typeface="Chivo Black"/>
                <a:sym typeface="Chivo Black"/>
              </a:rPr>
              <a:t>2000-present</a:t>
            </a:r>
          </a:p>
        </p:txBody>
      </p:sp>
      <p:sp>
        <p:nvSpPr>
          <p:cNvPr id="13" name="Google Shape;2308;p68">
            <a:extLst>
              <a:ext uri="{FF2B5EF4-FFF2-40B4-BE49-F238E27FC236}">
                <a16:creationId xmlns:a16="http://schemas.microsoft.com/office/drawing/2014/main" id="{3BA58FCF-4368-4854-8FD7-649CD05976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49" y="32264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3810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Wikipedia-Crawling</a:t>
            </a:r>
            <a:br>
              <a:rPr lang="en-US" dirty="0"/>
            </a:br>
            <a:endParaRPr dirty="0"/>
          </a:p>
        </p:txBody>
      </p:sp>
      <p:sp>
        <p:nvSpPr>
          <p:cNvPr id="14" name="Google Shape;2320;p68">
            <a:extLst>
              <a:ext uri="{FF2B5EF4-FFF2-40B4-BE49-F238E27FC236}">
                <a16:creationId xmlns:a16="http://schemas.microsoft.com/office/drawing/2014/main" id="{A297EDB2-58BA-44F7-B057-5BF92E198289}"/>
              </a:ext>
            </a:extLst>
          </p:cNvPr>
          <p:cNvSpPr txBox="1"/>
          <p:nvPr/>
        </p:nvSpPr>
        <p:spPr>
          <a:xfrm>
            <a:off x="351828" y="1109537"/>
            <a:ext cx="889061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Finding tsunami event over the years, and crawling the data (year, location and primary cause).</a:t>
            </a:r>
          </a:p>
        </p:txBody>
      </p:sp>
      <p:pic>
        <p:nvPicPr>
          <p:cNvPr id="15" name="Picture 13">
            <a:extLst>
              <a:ext uri="{FF2B5EF4-FFF2-40B4-BE49-F238E27FC236}">
                <a16:creationId xmlns:a16="http://schemas.microsoft.com/office/drawing/2014/main" id="{536F9986-83D2-4A27-A86E-437EF099C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2492" y="2051061"/>
            <a:ext cx="2800708" cy="2933992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pic>
        <p:nvPicPr>
          <p:cNvPr id="16" name="Picture 14">
            <a:extLst>
              <a:ext uri="{FF2B5EF4-FFF2-40B4-BE49-F238E27FC236}">
                <a16:creationId xmlns:a16="http://schemas.microsoft.com/office/drawing/2014/main" id="{12004B09-B2FA-4F71-9AA0-6A2A89E4C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72629" y="2051061"/>
            <a:ext cx="2789896" cy="2933992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E01E6B4D-A8BB-410D-8FC2-9AAA2467E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218888" y="2051061"/>
            <a:ext cx="2789896" cy="2933992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31" name="Google Shape;9796;p90">
            <a:extLst>
              <a:ext uri="{FF2B5EF4-FFF2-40B4-BE49-F238E27FC236}">
                <a16:creationId xmlns:a16="http://schemas.microsoft.com/office/drawing/2014/main" id="{F1AEE501-5B21-43DB-9CC0-0AAF63D56E8C}"/>
              </a:ext>
            </a:extLst>
          </p:cNvPr>
          <p:cNvSpPr/>
          <p:nvPr/>
        </p:nvSpPr>
        <p:spPr>
          <a:xfrm flipH="1">
            <a:off x="7171981" y="523403"/>
            <a:ext cx="627961" cy="572700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299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64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e-IL" sz="3200" b="1" dirty="0" err="1"/>
              <a:t>Merge</a:t>
            </a:r>
            <a:r>
              <a:rPr lang="he-IL" sz="3200" b="1" dirty="0"/>
              <a:t> </a:t>
            </a:r>
            <a:r>
              <a:rPr lang="en-US" b="1" dirty="0"/>
              <a:t>D</a:t>
            </a:r>
            <a:r>
              <a:rPr lang="he-IL" sz="3200" b="1" dirty="0" err="1"/>
              <a:t>ata</a:t>
            </a:r>
            <a:endParaRPr lang="he-IL" sz="3200" b="1" dirty="0"/>
          </a:p>
        </p:txBody>
      </p:sp>
      <p:sp>
        <p:nvSpPr>
          <p:cNvPr id="2223" name="Google Shape;2223;p64"/>
          <p:cNvSpPr txBox="1"/>
          <p:nvPr/>
        </p:nvSpPr>
        <p:spPr>
          <a:xfrm>
            <a:off x="808943" y="1411176"/>
            <a:ext cx="843075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We merge two different information source(df,df2) to one table with all the information(</a:t>
            </a:r>
            <a:r>
              <a:rPr lang="en-US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merge_df</a:t>
            </a:r>
            <a:r>
              <a:rPr lang="en-US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). </a:t>
            </a:r>
            <a:endParaRPr lang="de-DE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8A474BB6-A83B-4DBB-A48A-49E9FB380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82055" y="2159770"/>
            <a:ext cx="3489945" cy="688831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pic>
        <p:nvPicPr>
          <p:cNvPr id="22" name="תמונה 21">
            <a:extLst>
              <a:ext uri="{FF2B5EF4-FFF2-40B4-BE49-F238E27FC236}">
                <a16:creationId xmlns:a16="http://schemas.microsoft.com/office/drawing/2014/main" id="{9D64FD1A-303A-43CC-8852-48102BEFC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5705" y="2159770"/>
            <a:ext cx="4247040" cy="2850484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</p:spPr>
      </p:pic>
      <p:grpSp>
        <p:nvGrpSpPr>
          <p:cNvPr id="23" name="Google Shape;6977;p84">
            <a:extLst>
              <a:ext uri="{FF2B5EF4-FFF2-40B4-BE49-F238E27FC236}">
                <a16:creationId xmlns:a16="http://schemas.microsoft.com/office/drawing/2014/main" id="{70827F7C-C620-45E8-8CEA-A6A960465D3D}"/>
              </a:ext>
            </a:extLst>
          </p:cNvPr>
          <p:cNvGrpSpPr/>
          <p:nvPr/>
        </p:nvGrpSpPr>
        <p:grpSpPr>
          <a:xfrm flipH="1">
            <a:off x="1078865" y="3784213"/>
            <a:ext cx="1093311" cy="882369"/>
            <a:chOff x="3854700" y="249750"/>
            <a:chExt cx="500425" cy="481125"/>
          </a:xfrm>
        </p:grpSpPr>
        <p:sp>
          <p:nvSpPr>
            <p:cNvPr id="24" name="Google Shape;6978;p84">
              <a:extLst>
                <a:ext uri="{FF2B5EF4-FFF2-40B4-BE49-F238E27FC236}">
                  <a16:creationId xmlns:a16="http://schemas.microsoft.com/office/drawing/2014/main" id="{F12FEA92-7D07-4EF1-A93B-9577CE137026}"/>
                </a:ext>
              </a:extLst>
            </p:cNvPr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" name="Google Shape;6979;p84">
              <a:extLst>
                <a:ext uri="{FF2B5EF4-FFF2-40B4-BE49-F238E27FC236}">
                  <a16:creationId xmlns:a16="http://schemas.microsoft.com/office/drawing/2014/main" id="{264249C1-16C7-462C-97C9-02F360281A31}"/>
                </a:ext>
              </a:extLst>
            </p:cNvPr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6980;p84">
              <a:extLst>
                <a:ext uri="{FF2B5EF4-FFF2-40B4-BE49-F238E27FC236}">
                  <a16:creationId xmlns:a16="http://schemas.microsoft.com/office/drawing/2014/main" id="{1A41AC7D-DC65-4F74-88DC-B55F7228B5DE}"/>
                </a:ext>
              </a:extLst>
            </p:cNvPr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" name="Google Shape;6981;p84">
              <a:extLst>
                <a:ext uri="{FF2B5EF4-FFF2-40B4-BE49-F238E27FC236}">
                  <a16:creationId xmlns:a16="http://schemas.microsoft.com/office/drawing/2014/main" id="{0DFCEB17-DF15-4EAD-B55A-50587C522F2A}"/>
                </a:ext>
              </a:extLst>
            </p:cNvPr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6982;p84">
              <a:extLst>
                <a:ext uri="{FF2B5EF4-FFF2-40B4-BE49-F238E27FC236}">
                  <a16:creationId xmlns:a16="http://schemas.microsoft.com/office/drawing/2014/main" id="{73315EED-3437-4937-A4DF-A903F6763EA1}"/>
                </a:ext>
              </a:extLst>
            </p:cNvPr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6983;p84">
              <a:extLst>
                <a:ext uri="{FF2B5EF4-FFF2-40B4-BE49-F238E27FC236}">
                  <a16:creationId xmlns:a16="http://schemas.microsoft.com/office/drawing/2014/main" id="{344AE838-EADA-4E6C-BCFE-159C9719B9AE}"/>
                </a:ext>
              </a:extLst>
            </p:cNvPr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6984;p84">
              <a:extLst>
                <a:ext uri="{FF2B5EF4-FFF2-40B4-BE49-F238E27FC236}">
                  <a16:creationId xmlns:a16="http://schemas.microsoft.com/office/drawing/2014/main" id="{A9597901-5EA6-4BDC-A245-B9796AC84263}"/>
                </a:ext>
              </a:extLst>
            </p:cNvPr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6985;p84">
              <a:extLst>
                <a:ext uri="{FF2B5EF4-FFF2-40B4-BE49-F238E27FC236}">
                  <a16:creationId xmlns:a16="http://schemas.microsoft.com/office/drawing/2014/main" id="{DB35A482-EE26-4339-8DD2-A0CBF915CC57}"/>
                </a:ext>
              </a:extLst>
            </p:cNvPr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0731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69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38100" lvl="0" indent="0" algn="ctr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</a:t>
            </a:r>
            <a:br>
              <a:rPr lang="en-US" dirty="0"/>
            </a:br>
            <a:endParaRPr dirty="0"/>
          </a:p>
        </p:txBody>
      </p:sp>
      <p:sp>
        <p:nvSpPr>
          <p:cNvPr id="2336" name="Google Shape;2336;p69"/>
          <p:cNvSpPr txBox="1">
            <a:spLocks noGrp="1"/>
          </p:cNvSpPr>
          <p:nvPr>
            <p:ph type="subTitle" idx="2"/>
          </p:nvPr>
        </p:nvSpPr>
        <p:spPr>
          <a:xfrm>
            <a:off x="713250" y="1314345"/>
            <a:ext cx="3690719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deleted columns that are irrelevant to the topic we’re research </a:t>
            </a:r>
            <a:endParaRPr dirty="0"/>
          </a:p>
        </p:txBody>
      </p:sp>
      <p:pic>
        <p:nvPicPr>
          <p:cNvPr id="2341" name="Google Shape;2341;p69"/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100677" y="1294881"/>
            <a:ext cx="495672" cy="455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341;p69">
            <a:extLst>
              <a:ext uri="{FF2B5EF4-FFF2-40B4-BE49-F238E27FC236}">
                <a16:creationId xmlns:a16="http://schemas.microsoft.com/office/drawing/2014/main" id="{3FA52DE3-9DD1-462E-A007-F9188D14DEF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98310" y="2115886"/>
            <a:ext cx="495672" cy="455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2341;p69">
            <a:extLst>
              <a:ext uri="{FF2B5EF4-FFF2-40B4-BE49-F238E27FC236}">
                <a16:creationId xmlns:a16="http://schemas.microsoft.com/office/drawing/2014/main" id="{C2633C77-0547-4748-9D6C-9246FAB90D0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98310" y="2936891"/>
            <a:ext cx="495672" cy="455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2341;p69">
            <a:extLst>
              <a:ext uri="{FF2B5EF4-FFF2-40B4-BE49-F238E27FC236}">
                <a16:creationId xmlns:a16="http://schemas.microsoft.com/office/drawing/2014/main" id="{E72C2AA6-92A8-45F7-900F-6976A162EB4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4289" t="18495" r="31679" b="21689"/>
          <a:stretch/>
        </p:blipFill>
        <p:spPr>
          <a:xfrm>
            <a:off x="98310" y="3757896"/>
            <a:ext cx="495672" cy="455864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2336;p69">
            <a:extLst>
              <a:ext uri="{FF2B5EF4-FFF2-40B4-BE49-F238E27FC236}">
                <a16:creationId xmlns:a16="http://schemas.microsoft.com/office/drawing/2014/main" id="{4CCCFFBA-2B6E-4298-A091-E331FB841630}"/>
              </a:ext>
            </a:extLst>
          </p:cNvPr>
          <p:cNvSpPr txBox="1">
            <a:spLocks/>
          </p:cNvSpPr>
          <p:nvPr/>
        </p:nvSpPr>
        <p:spPr>
          <a:xfrm>
            <a:off x="564951" y="2131171"/>
            <a:ext cx="398731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/>
            <a:r>
              <a:rPr lang="en-US" dirty="0"/>
              <a:t>We remove outliners</a:t>
            </a:r>
            <a:endParaRPr lang="he-IL" dirty="0"/>
          </a:p>
        </p:txBody>
      </p:sp>
      <p:sp>
        <p:nvSpPr>
          <p:cNvPr id="35" name="Google Shape;2336;p69">
            <a:extLst>
              <a:ext uri="{FF2B5EF4-FFF2-40B4-BE49-F238E27FC236}">
                <a16:creationId xmlns:a16="http://schemas.microsoft.com/office/drawing/2014/main" id="{F1306398-92DE-4666-901F-9E9C59635D05}"/>
              </a:ext>
            </a:extLst>
          </p:cNvPr>
          <p:cNvSpPr txBox="1">
            <a:spLocks/>
          </p:cNvSpPr>
          <p:nvPr/>
        </p:nvSpPr>
        <p:spPr>
          <a:xfrm>
            <a:off x="593982" y="2941070"/>
            <a:ext cx="398731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l"/>
            <a:r>
              <a:rPr lang="en-US" dirty="0">
                <a:cs typeface="Times New Roman"/>
              </a:rPr>
              <a:t>We fill in an </a:t>
            </a:r>
            <a:r>
              <a:rPr lang="en-US" dirty="0"/>
              <a:t>empty cells</a:t>
            </a:r>
            <a:endParaRPr lang="he-IL" dirty="0">
              <a:cs typeface="Times New Roman"/>
            </a:endParaRPr>
          </a:p>
        </p:txBody>
      </p:sp>
      <p:sp>
        <p:nvSpPr>
          <p:cNvPr id="36" name="Google Shape;2336;p69">
            <a:extLst>
              <a:ext uri="{FF2B5EF4-FFF2-40B4-BE49-F238E27FC236}">
                <a16:creationId xmlns:a16="http://schemas.microsoft.com/office/drawing/2014/main" id="{230FA7D1-49B0-4E3C-AA41-2A42B00A7643}"/>
              </a:ext>
            </a:extLst>
          </p:cNvPr>
          <p:cNvSpPr txBox="1">
            <a:spLocks/>
          </p:cNvSpPr>
          <p:nvPr/>
        </p:nvSpPr>
        <p:spPr>
          <a:xfrm>
            <a:off x="735798" y="3684663"/>
            <a:ext cx="4078185" cy="10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algn="l"/>
            <a:r>
              <a:rPr lang="en-US" dirty="0"/>
              <a:t>We deleted the Nan value</a:t>
            </a:r>
          </a:p>
          <a:p>
            <a:pPr marL="0" algn="l"/>
            <a:r>
              <a:rPr lang="en-US" dirty="0"/>
              <a:t> by the relevant columns</a:t>
            </a:r>
          </a:p>
          <a:p>
            <a:pPr marL="0" algn="l"/>
            <a:r>
              <a:rPr lang="en-US" dirty="0"/>
              <a:t> and sort ‘Tsunami </a:t>
            </a:r>
          </a:p>
          <a:p>
            <a:pPr marL="0" algn="l"/>
            <a:r>
              <a:rPr lang="en-US" dirty="0"/>
              <a:t>cause code’ column </a:t>
            </a:r>
            <a:endParaRPr lang="he-IL" dirty="0"/>
          </a:p>
        </p:txBody>
      </p:sp>
      <p:pic>
        <p:nvPicPr>
          <p:cNvPr id="37" name="Picture 1">
            <a:extLst>
              <a:ext uri="{FF2B5EF4-FFF2-40B4-BE49-F238E27FC236}">
                <a16:creationId xmlns:a16="http://schemas.microsoft.com/office/drawing/2014/main" id="{610209BB-4C7A-42F9-96C6-27A7CD340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353342" y="1243037"/>
            <a:ext cx="4528351" cy="715315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EB3311BB-9021-4ED3-93EE-AA9A6B36A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050698" y="2101781"/>
            <a:ext cx="4528351" cy="871164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pic>
        <p:nvPicPr>
          <p:cNvPr id="39" name="Picture 3">
            <a:extLst>
              <a:ext uri="{FF2B5EF4-FFF2-40B4-BE49-F238E27FC236}">
                <a16:creationId xmlns:a16="http://schemas.microsoft.com/office/drawing/2014/main" id="{488841DC-E29D-4AA7-8367-B6B22AA1C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407045" y="3121392"/>
            <a:ext cx="3666135" cy="342961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C7A3431E-995B-465B-A2D4-4B5D77CBC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845449" y="4325367"/>
            <a:ext cx="6036244" cy="538965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76274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49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dirty="0"/>
              <a:t>Tsunami Examples</a:t>
            </a:r>
            <a:endParaRPr lang="he-IL" sz="3200" b="1" dirty="0"/>
          </a:p>
        </p:txBody>
      </p:sp>
      <p:sp>
        <p:nvSpPr>
          <p:cNvPr id="1766" name="Google Shape;1766;p49"/>
          <p:cNvSpPr txBox="1">
            <a:spLocks noGrp="1"/>
          </p:cNvSpPr>
          <p:nvPr>
            <p:ph type="subTitle" idx="1"/>
          </p:nvPr>
        </p:nvSpPr>
        <p:spPr>
          <a:xfrm rot="-8800">
            <a:off x="1039008" y="2649116"/>
            <a:ext cx="3423678" cy="18442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/>
            <a:r>
              <a:rPr lang="en-US" dirty="0"/>
              <a:t>A large undersea earthquake off the coast of Portugal generated a tsunami that affected both Portugal and Morocco. </a:t>
            </a:r>
            <a:endParaRPr lang="he-IL" dirty="0"/>
          </a:p>
        </p:txBody>
      </p:sp>
      <p:sp>
        <p:nvSpPr>
          <p:cNvPr id="1767" name="Google Shape;1767;p49"/>
          <p:cNvSpPr txBox="1">
            <a:spLocks noGrp="1"/>
          </p:cNvSpPr>
          <p:nvPr>
            <p:ph type="title" idx="3"/>
          </p:nvPr>
        </p:nvSpPr>
        <p:spPr>
          <a:xfrm rot="-8788">
            <a:off x="1148726" y="1830275"/>
            <a:ext cx="3315001" cy="10320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b="1" dirty="0"/>
              <a:t>Tsunami 1969</a:t>
            </a:r>
            <a:br>
              <a:rPr lang="en-US" sz="2000" b="1" dirty="0"/>
            </a:br>
            <a:r>
              <a:rPr lang="en-US" sz="2000" b="1" dirty="0"/>
              <a:t> Portugal, Morocco</a:t>
            </a:r>
            <a:br>
              <a:rPr lang="he-IL" sz="2000" b="1" dirty="0"/>
            </a:br>
            <a:endParaRPr sz="2000" dirty="0"/>
          </a:p>
        </p:txBody>
      </p:sp>
      <p:sp>
        <p:nvSpPr>
          <p:cNvPr id="25" name="Google Shape;1767;p49">
            <a:extLst>
              <a:ext uri="{FF2B5EF4-FFF2-40B4-BE49-F238E27FC236}">
                <a16:creationId xmlns:a16="http://schemas.microsoft.com/office/drawing/2014/main" id="{D7BFFCFA-CCB7-492D-8439-995E16854165}"/>
              </a:ext>
            </a:extLst>
          </p:cNvPr>
          <p:cNvSpPr txBox="1">
            <a:spLocks/>
          </p:cNvSpPr>
          <p:nvPr/>
        </p:nvSpPr>
        <p:spPr>
          <a:xfrm rot="-8788">
            <a:off x="5255295" y="1607367"/>
            <a:ext cx="3315001" cy="1032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hivo Black"/>
              <a:buNone/>
              <a:defRPr sz="2200" b="0" i="0" u="none" strike="noStrike" cap="none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hivo Black"/>
              <a:buNone/>
              <a:defRPr sz="17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hivo Black"/>
              <a:buNone/>
              <a:defRPr sz="17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hivo Black"/>
              <a:buNone/>
              <a:defRPr sz="17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hivo Black"/>
              <a:buNone/>
              <a:defRPr sz="17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hivo Black"/>
              <a:buNone/>
              <a:defRPr sz="17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hivo Black"/>
              <a:buNone/>
              <a:defRPr sz="17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hivo Black"/>
              <a:buNone/>
              <a:defRPr sz="17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hivo Black"/>
              <a:buNone/>
              <a:defRPr sz="1700" b="0" i="0" u="none" strike="noStrike" cap="none">
                <a:solidFill>
                  <a:schemeClr val="dk1"/>
                </a:solidFill>
                <a:latin typeface="Chivo Black"/>
                <a:ea typeface="Chivo Black"/>
                <a:cs typeface="Chivo Black"/>
                <a:sym typeface="Chivo Black"/>
              </a:defRPr>
            </a:lvl9pPr>
          </a:lstStyle>
          <a:p>
            <a:r>
              <a:rPr lang="en-US" sz="2000" b="1" dirty="0"/>
              <a:t>Tsunami 1999 </a:t>
            </a:r>
          </a:p>
          <a:p>
            <a:r>
              <a:rPr lang="en-US" sz="2000" b="1" dirty="0"/>
              <a:t>Sea of Marmara</a:t>
            </a:r>
            <a:endParaRPr lang="he-IL" sz="2000" b="1" dirty="0"/>
          </a:p>
        </p:txBody>
      </p:sp>
      <p:sp>
        <p:nvSpPr>
          <p:cNvPr id="26" name="Google Shape;1766;p49">
            <a:extLst>
              <a:ext uri="{FF2B5EF4-FFF2-40B4-BE49-F238E27FC236}">
                <a16:creationId xmlns:a16="http://schemas.microsoft.com/office/drawing/2014/main" id="{EC04A9FF-8A57-408A-A8A2-199FCEA1F862}"/>
              </a:ext>
            </a:extLst>
          </p:cNvPr>
          <p:cNvSpPr txBox="1">
            <a:spLocks/>
          </p:cNvSpPr>
          <p:nvPr/>
        </p:nvSpPr>
        <p:spPr>
          <a:xfrm rot="-8800">
            <a:off x="4681311" y="2649370"/>
            <a:ext cx="4462970" cy="1844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/>
            <a:r>
              <a:rPr lang="en-US" dirty="0"/>
              <a:t>The earthquake triggered a tsunami in the Sea of Marmara, with a maximum water height of 2.52 m. 150 people were killed when the town of </a:t>
            </a:r>
            <a:r>
              <a:rPr lang="en-US" dirty="0" err="1"/>
              <a:t>Degirmendere</a:t>
            </a:r>
            <a:r>
              <a:rPr lang="en-US" dirty="0"/>
              <a:t> was flooded and a further five were swept into the sea at </a:t>
            </a:r>
            <a:r>
              <a:rPr lang="en-US" dirty="0" err="1"/>
              <a:t>Ulaşlı</a:t>
            </a:r>
            <a:endParaRPr lang="he-IL" dirty="0"/>
          </a:p>
        </p:txBody>
      </p:sp>
      <p:grpSp>
        <p:nvGrpSpPr>
          <p:cNvPr id="27" name="Google Shape;9705;p89">
            <a:extLst>
              <a:ext uri="{FF2B5EF4-FFF2-40B4-BE49-F238E27FC236}">
                <a16:creationId xmlns:a16="http://schemas.microsoft.com/office/drawing/2014/main" id="{680BADF9-275B-458A-85B5-321F434624E3}"/>
              </a:ext>
            </a:extLst>
          </p:cNvPr>
          <p:cNvGrpSpPr/>
          <p:nvPr/>
        </p:nvGrpSpPr>
        <p:grpSpPr>
          <a:xfrm flipH="1">
            <a:off x="315731" y="3685268"/>
            <a:ext cx="1162194" cy="1197388"/>
            <a:chOff x="-16419350" y="4058200"/>
            <a:chExt cx="304825" cy="303275"/>
          </a:xfrm>
        </p:grpSpPr>
        <p:sp>
          <p:nvSpPr>
            <p:cNvPr id="28" name="Google Shape;9706;p89">
              <a:extLst>
                <a:ext uri="{FF2B5EF4-FFF2-40B4-BE49-F238E27FC236}">
                  <a16:creationId xmlns:a16="http://schemas.microsoft.com/office/drawing/2014/main" id="{ADAC20B3-97DF-493B-8197-4F5923C4C296}"/>
                </a:ext>
              </a:extLst>
            </p:cNvPr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707;p89">
              <a:extLst>
                <a:ext uri="{FF2B5EF4-FFF2-40B4-BE49-F238E27FC236}">
                  <a16:creationId xmlns:a16="http://schemas.microsoft.com/office/drawing/2014/main" id="{73B644BC-DCC8-4419-ACE5-544252A353CC}"/>
                </a:ext>
              </a:extLst>
            </p:cNvPr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708;p89">
              <a:extLst>
                <a:ext uri="{FF2B5EF4-FFF2-40B4-BE49-F238E27FC236}">
                  <a16:creationId xmlns:a16="http://schemas.microsoft.com/office/drawing/2014/main" id="{D7E0643C-7586-4AD7-9399-ADFE812CA9B4}"/>
                </a:ext>
              </a:extLst>
            </p:cNvPr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709;p89">
              <a:extLst>
                <a:ext uri="{FF2B5EF4-FFF2-40B4-BE49-F238E27FC236}">
                  <a16:creationId xmlns:a16="http://schemas.microsoft.com/office/drawing/2014/main" id="{F03B1D93-2917-419B-AC71-4B7D6D267480}"/>
                </a:ext>
              </a:extLst>
            </p:cNvPr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710;p89">
              <a:extLst>
                <a:ext uri="{FF2B5EF4-FFF2-40B4-BE49-F238E27FC236}">
                  <a16:creationId xmlns:a16="http://schemas.microsoft.com/office/drawing/2014/main" id="{F7A9F386-C2B1-454B-9336-4FD3CA43C492}"/>
                </a:ext>
              </a:extLst>
            </p:cNvPr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711;p89">
              <a:extLst>
                <a:ext uri="{FF2B5EF4-FFF2-40B4-BE49-F238E27FC236}">
                  <a16:creationId xmlns:a16="http://schemas.microsoft.com/office/drawing/2014/main" id="{3AE86D69-B59D-42EE-B8C8-20D20F4317E4}"/>
                </a:ext>
              </a:extLst>
            </p:cNvPr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712;p89">
              <a:extLst>
                <a:ext uri="{FF2B5EF4-FFF2-40B4-BE49-F238E27FC236}">
                  <a16:creationId xmlns:a16="http://schemas.microsoft.com/office/drawing/2014/main" id="{AAA848CA-D6AE-4A2D-916F-8EED2EC46E22}"/>
                </a:ext>
              </a:extLst>
            </p:cNvPr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06461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58"/>
          <p:cNvSpPr txBox="1">
            <a:spLocks noGrp="1"/>
          </p:cNvSpPr>
          <p:nvPr>
            <p:ph type="title"/>
          </p:nvPr>
        </p:nvSpPr>
        <p:spPr>
          <a:xfrm>
            <a:off x="713250" y="5486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b="1" dirty="0"/>
              <a:t>Exploring </a:t>
            </a:r>
            <a:r>
              <a:rPr lang="en-US" sz="2800" b="1" dirty="0">
                <a:latin typeface="+mj-lt"/>
                <a:cs typeface="+mj-cs"/>
              </a:rPr>
              <a:t>&amp;</a:t>
            </a:r>
            <a:r>
              <a:rPr lang="en-US" sz="2800" b="1" dirty="0"/>
              <a:t> Visualizing the Data </a:t>
            </a:r>
            <a:br>
              <a:rPr lang="he-IL" sz="2800" b="1" dirty="0"/>
            </a:br>
            <a:endParaRPr sz="2800" dirty="0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01195144-D252-4615-A164-42A814037EDF}"/>
              </a:ext>
            </a:extLst>
          </p:cNvPr>
          <p:cNvSpPr txBox="1"/>
          <p:nvPr/>
        </p:nvSpPr>
        <p:spPr>
          <a:xfrm>
            <a:off x="1280160" y="1413669"/>
            <a:ext cx="188993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4D58"/>
              </a:buClr>
              <a:buSzPts val="1700"/>
              <a:buFont typeface="Chivo Black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168B91"/>
                </a:solidFill>
                <a:effectLst/>
                <a:uLnTx/>
                <a:uFillTx/>
                <a:latin typeface="Chivo Black"/>
                <a:sym typeface="Chivo Black"/>
              </a:rPr>
              <a:t>Heatmap</a:t>
            </a: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D9B70C10-3438-41A2-AC2B-535CDE78D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401" y="1951381"/>
            <a:ext cx="4050600" cy="1721579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C7A9B5C6-ACDF-4031-B04C-C8A258667261}"/>
              </a:ext>
            </a:extLst>
          </p:cNvPr>
          <p:cNvSpPr txBox="1"/>
          <p:nvPr/>
        </p:nvSpPr>
        <p:spPr>
          <a:xfrm>
            <a:off x="4727288" y="1559781"/>
            <a:ext cx="376747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4D58"/>
              </a:buClr>
              <a:buSzPts val="1700"/>
              <a:buFont typeface="Chivo Black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168B91"/>
                </a:solidFill>
                <a:effectLst/>
                <a:uLnTx/>
                <a:uFillTx/>
                <a:latin typeface="Chivo Black"/>
                <a:sym typeface="Chivo Black"/>
              </a:rPr>
              <a:t>Visualizing locations with scatter plot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4D58"/>
              </a:buClr>
              <a:buSzPts val="1700"/>
              <a:buFont typeface="Chivo Black"/>
              <a:buNone/>
              <a:tabLst/>
              <a:defRPr/>
            </a:pPr>
            <a:endParaRPr kumimoji="0" lang="en-US" sz="2200" b="0" i="0" u="none" strike="noStrike" kern="0" cap="none" spc="0" normalizeH="0" baseline="0" noProof="0" dirty="0">
              <a:ln>
                <a:noFill/>
              </a:ln>
              <a:solidFill>
                <a:srgbClr val="168B91"/>
              </a:solidFill>
              <a:effectLst/>
              <a:uLnTx/>
              <a:uFillTx/>
              <a:latin typeface="Chivo Black"/>
              <a:sym typeface="Chivo Black"/>
            </a:endParaRPr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F60926E2-EAC4-4453-8647-1660A04D4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27288" y="2336003"/>
            <a:ext cx="4171568" cy="2458675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  <p:grpSp>
        <p:nvGrpSpPr>
          <p:cNvPr id="1589" name="Google Shape;4721;p79">
            <a:extLst>
              <a:ext uri="{FF2B5EF4-FFF2-40B4-BE49-F238E27FC236}">
                <a16:creationId xmlns:a16="http://schemas.microsoft.com/office/drawing/2014/main" id="{78E94FAC-74D3-41D8-804B-F06F3FCCD424}"/>
              </a:ext>
            </a:extLst>
          </p:cNvPr>
          <p:cNvGrpSpPr/>
          <p:nvPr/>
        </p:nvGrpSpPr>
        <p:grpSpPr>
          <a:xfrm>
            <a:off x="245144" y="3913635"/>
            <a:ext cx="936211" cy="889990"/>
            <a:chOff x="6644304" y="3073628"/>
            <a:chExt cx="576302" cy="511871"/>
          </a:xfrm>
        </p:grpSpPr>
        <p:sp>
          <p:nvSpPr>
            <p:cNvPr id="1590" name="Google Shape;4722;p79">
              <a:extLst>
                <a:ext uri="{FF2B5EF4-FFF2-40B4-BE49-F238E27FC236}">
                  <a16:creationId xmlns:a16="http://schemas.microsoft.com/office/drawing/2014/main" id="{AD571D33-B1A2-4118-8CB8-1210834FD62F}"/>
                </a:ext>
              </a:extLst>
            </p:cNvPr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591" name="Google Shape;4723;p79">
              <a:extLst>
                <a:ext uri="{FF2B5EF4-FFF2-40B4-BE49-F238E27FC236}">
                  <a16:creationId xmlns:a16="http://schemas.microsoft.com/office/drawing/2014/main" id="{F30918ED-8166-4586-8933-308246007E78}"/>
                </a:ext>
              </a:extLst>
            </p:cNvPr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1595" name="Google Shape;4724;p79">
                <a:extLst>
                  <a:ext uri="{FF2B5EF4-FFF2-40B4-BE49-F238E27FC236}">
                    <a16:creationId xmlns:a16="http://schemas.microsoft.com/office/drawing/2014/main" id="{EA65F1CE-C147-4A90-ACC1-E274A5400069}"/>
                  </a:ext>
                </a:extLst>
              </p:cNvPr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4725;p79">
                <a:extLst>
                  <a:ext uri="{FF2B5EF4-FFF2-40B4-BE49-F238E27FC236}">
                    <a16:creationId xmlns:a16="http://schemas.microsoft.com/office/drawing/2014/main" id="{4A86042D-9FFB-4BFA-AC3F-D1B90072C5EC}"/>
                  </a:ext>
                </a:extLst>
              </p:cNvPr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4726;p79">
                <a:extLst>
                  <a:ext uri="{FF2B5EF4-FFF2-40B4-BE49-F238E27FC236}">
                    <a16:creationId xmlns:a16="http://schemas.microsoft.com/office/drawing/2014/main" id="{5877651B-1436-4BA3-ABAB-16F3E4890E6A}"/>
                  </a:ext>
                </a:extLst>
              </p:cNvPr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4727;p79">
                <a:extLst>
                  <a:ext uri="{FF2B5EF4-FFF2-40B4-BE49-F238E27FC236}">
                    <a16:creationId xmlns:a16="http://schemas.microsoft.com/office/drawing/2014/main" id="{ADE83340-CED4-4F2A-97B5-875A86DB4BB5}"/>
                  </a:ext>
                </a:extLst>
              </p:cNvPr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4728;p79">
                <a:extLst>
                  <a:ext uri="{FF2B5EF4-FFF2-40B4-BE49-F238E27FC236}">
                    <a16:creationId xmlns:a16="http://schemas.microsoft.com/office/drawing/2014/main" id="{0CD8A561-18A6-42BF-A31E-2273EA08F77B}"/>
                  </a:ext>
                </a:extLst>
              </p:cNvPr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92" name="Google Shape;4729;p79">
              <a:extLst>
                <a:ext uri="{FF2B5EF4-FFF2-40B4-BE49-F238E27FC236}">
                  <a16:creationId xmlns:a16="http://schemas.microsoft.com/office/drawing/2014/main" id="{9A48AB3B-8469-415E-9832-16B242C02462}"/>
                </a:ext>
              </a:extLst>
            </p:cNvPr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4730;p79">
              <a:extLst>
                <a:ext uri="{FF2B5EF4-FFF2-40B4-BE49-F238E27FC236}">
                  <a16:creationId xmlns:a16="http://schemas.microsoft.com/office/drawing/2014/main" id="{362CA40D-D83A-42C0-A821-C7240554BA39}"/>
                </a:ext>
              </a:extLst>
            </p:cNvPr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4731;p79">
              <a:extLst>
                <a:ext uri="{FF2B5EF4-FFF2-40B4-BE49-F238E27FC236}">
                  <a16:creationId xmlns:a16="http://schemas.microsoft.com/office/drawing/2014/main" id="{D9CD1090-7C3A-4C1A-B9C3-FEA0177CF842}"/>
                </a:ext>
              </a:extLst>
            </p:cNvPr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58">
            <a:extLst>
              <a:ext uri="{FF2B5EF4-FFF2-40B4-BE49-F238E27FC236}">
                <a16:creationId xmlns:a16="http://schemas.microsoft.com/office/drawing/2014/main" id="{62F3CF78-90E8-44B6-BA3C-255A043901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6500" y="508894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b="1" dirty="0"/>
              <a:t>Exploring </a:t>
            </a:r>
            <a:r>
              <a:rPr lang="en-US" sz="2800" b="1" dirty="0">
                <a:latin typeface="+mj-lt"/>
                <a:cs typeface="+mj-cs"/>
              </a:rPr>
              <a:t>&amp;</a:t>
            </a:r>
            <a:r>
              <a:rPr lang="en-US" sz="2800" b="1" dirty="0"/>
              <a:t> Visualizing the Data </a:t>
            </a:r>
            <a:br>
              <a:rPr lang="he-IL" sz="2800" b="1" dirty="0"/>
            </a:br>
            <a:endParaRPr sz="2800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2D866D6-D97E-4156-A4B8-E143EFA9DBF4}"/>
              </a:ext>
            </a:extLst>
          </p:cNvPr>
          <p:cNvSpPr txBox="1"/>
          <p:nvPr/>
        </p:nvSpPr>
        <p:spPr>
          <a:xfrm>
            <a:off x="2291894" y="1266014"/>
            <a:ext cx="569180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4D58"/>
              </a:buClr>
              <a:buSzPts val="1700"/>
              <a:buFont typeface="Chivo Black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168B91"/>
                </a:solidFill>
                <a:effectLst/>
                <a:uLnTx/>
                <a:uFillTx/>
                <a:latin typeface="Chivo Black"/>
                <a:cs typeface="Arial"/>
                <a:sym typeface="Chivo Black"/>
              </a:rPr>
              <a:t>Mapping scatter plot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4D58"/>
              </a:buClr>
              <a:buSzPts val="1700"/>
              <a:buFont typeface="Chivo Black"/>
              <a:buNone/>
              <a:tabLst/>
              <a:defRPr/>
            </a:pPr>
            <a:endParaRPr kumimoji="0" lang="en-US" sz="2200" b="0" i="0" u="none" strike="noStrike" kern="0" cap="none" spc="0" normalizeH="0" baseline="0" noProof="0" dirty="0">
              <a:ln>
                <a:noFill/>
              </a:ln>
              <a:solidFill>
                <a:srgbClr val="168B91"/>
              </a:solidFill>
              <a:effectLst/>
              <a:uLnTx/>
              <a:uFillTx/>
              <a:latin typeface="Chivo Black"/>
              <a:cs typeface="Arial"/>
              <a:sym typeface="Chivo Black"/>
            </a:endParaRP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C75B2C76-9FA5-427A-8432-CAD52E382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5620" y="2035455"/>
            <a:ext cx="5544356" cy="2599151"/>
          </a:xfrm>
          <a:prstGeom prst="rect">
            <a:avLst/>
          </a:prstGeom>
          <a:noFill/>
          <a:ln w="9525">
            <a:solidFill>
              <a:schemeClr val="tx2">
                <a:lumMod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eerwasser Pitch Deck by Slidesgo">
  <a:themeElements>
    <a:clrScheme name="Simple Light">
      <a:dk1>
        <a:srgbClr val="154D58"/>
      </a:dk1>
      <a:lt1>
        <a:srgbClr val="FFFFFF"/>
      </a:lt1>
      <a:dk2>
        <a:srgbClr val="168B91"/>
      </a:dk2>
      <a:lt2>
        <a:srgbClr val="6FA8DC"/>
      </a:lt2>
      <a:accent1>
        <a:srgbClr val="9FC5E8"/>
      </a:accent1>
      <a:accent2>
        <a:srgbClr val="9EDCD9"/>
      </a:accent2>
      <a:accent3>
        <a:srgbClr val="93C47D"/>
      </a:accent3>
      <a:accent4>
        <a:srgbClr val="B6D7A8"/>
      </a:accent4>
      <a:accent5>
        <a:srgbClr val="FFFFFF"/>
      </a:accent5>
      <a:accent6>
        <a:srgbClr val="FFFFFF"/>
      </a:accent6>
      <a:hlink>
        <a:srgbClr val="0737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421</Words>
  <Application>Microsoft Office PowerPoint</Application>
  <PresentationFormat>‫הצגה על המסך (16:9)</PresentationFormat>
  <Paragraphs>67</Paragraphs>
  <Slides>14</Slides>
  <Notes>14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14</vt:i4>
      </vt:variant>
    </vt:vector>
  </HeadingPairs>
  <TitlesOfParts>
    <vt:vector size="19" baseType="lpstr">
      <vt:lpstr>Chivo Black</vt:lpstr>
      <vt:lpstr>Garamond</vt:lpstr>
      <vt:lpstr>Arial</vt:lpstr>
      <vt:lpstr>Open Sans</vt:lpstr>
      <vt:lpstr>Meerwasser Pitch Deck by Slidesgo</vt:lpstr>
      <vt:lpstr>TSUNAMI All OVER THE WORLD</vt:lpstr>
      <vt:lpstr>Our Research </vt:lpstr>
      <vt:lpstr>Data sources</vt:lpstr>
      <vt:lpstr>Wikipedia-Crawling </vt:lpstr>
      <vt:lpstr>Merge Data</vt:lpstr>
      <vt:lpstr>Data Cleaning </vt:lpstr>
      <vt:lpstr>Tsunami Examples</vt:lpstr>
      <vt:lpstr>Exploring &amp; Visualizing the Data  </vt:lpstr>
      <vt:lpstr>Exploring &amp; Visualizing the Data  </vt:lpstr>
      <vt:lpstr>Exploring &amp; Visualizing the Data  </vt:lpstr>
      <vt:lpstr>Machine Learning </vt:lpstr>
      <vt:lpstr>Tsunami cause  code</vt:lpstr>
      <vt:lpstr>ML – Linear Regression</vt:lpstr>
      <vt:lpstr>Our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TSUNAMI All OVER THE WORLD</dc:title>
  <dc:creator>מירי</dc:creator>
  <cp:lastModifiedBy>יובל מזיג</cp:lastModifiedBy>
  <cp:revision>7</cp:revision>
  <dcterms:modified xsi:type="dcterms:W3CDTF">2022-01-12T11:48:55Z</dcterms:modified>
</cp:coreProperties>
</file>